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06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7:02:00.2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0 591 0,'0'-28'78,"56"28"-78,0 0 0,28 0 15,55-28-15,-55 28 0,28 0 0,-1 0 0,1-28 16,28 28-16,-57-28 0,57 0 16,-56 28-16,223-56 0,28 28 0,0 28 0,55-56 15,-222 56-15,83-28 0,-84 28 16,-27-27-16,-28-1 0,27 28 0,-27 0 16,27 0-16,-55 0 0,0 0 15,55-56-15,-55 56 0,0-28 0,0 28 0,-29 0 16,1 0-16,-28 0 0,28 0 0,-28 0 0,56 0 15,-28 0-15,83 0 16,-83 0-16,28 0 0,-1 0 0,1 0 16,56 0-16,-57 0 0,141 0 15,-141 0-15,1 0 0,56 0 16,27 0-16,-55 0 0,27 0 16,-27 0-16,-28 0 0,55 0 0,-27 0 0,-28 0 15,55 0-15,-27 0 0,28 0 16,-29 0-16,1 0 0,-1 0 0,-27 0 0,0 0 15,28 0-15,-57 0 0,29 0 0,-28 0 0,-28 0 16,0 0-16,28 0 16,-28 0-16,27 0 0,-27 0 0,28 0 0,-28 0 15,0 0-15,0 0 16,0 0-16,0 0 0,0 0 0,-1 0 16,1 0-1,0 0-15,0 0 0,0 0 0,0 0 16,0 0-16,0 0 0,0 0 15,0 28-15,28 0 16,-1-28-16,1 28 0,-28 0 16,28-1-16,0 1 0,-28 0 0,27-28 15,1 28-15,-28-28 0,28 28 0,-28-28 0,0 28 16,28 0-16,-28-28 0,27 28 16,1-28-16,-28 28 0,0 0 0,0-28 15,28 28-15,-28 0 16,0-1-16,0-27 0,-1 0 0,1 0 15,0 0-15,0 28 16,0 0 0,0-28-1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8:01:01.4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0,'0'28'63,"0"0"-48,55-28 1,1 0 0,0 0-16,0 0 0,-28 0 0,28 0 15,-1 0-15,1 0 16,-28 0-16,0 0 0,56 0 0,-56 0 15,0 0 1,0 0-16,27 0 0,-27 0 0,0 0 16,0 0-16,0 0 15,0 0-15,0 0 0,28 0 16,0 0-16,-1 0 0,1 0 0,-28 0 0,0 0 16,0 0-16,28 0 15,-28 0-15,0 0 0,-1 0 0,1 0 16,0 0-16,0 0 15,0 0-15,0 0 0,0 0 16,0 0-16,0 0 16,0 0-16,0 0 0,0 0 15,27 0-15,-27 0 0,0 0 0,0 0 16,0 0-16,0 0 0,28 0 16,-28 0-16,27 0 0,29 0 15,-56 0 1,0 0-16,0 0 0,28 0 0,-28 0 0,28 0 15,-1 0 1,-27 0-16,0 0 0,0 0 0,0 0 16,0 0-16,0 0 15,0 0-15,28 0 0,-29 0 16,1 0-16,56 0 0,0 0 16,-56 0-16,0 0 15,27 0-15,-27 0 0,56 0 16,-28 0-16,28 0 15,-56 0-15,27 0 0,-27 0 16,0 0-16,28 0 16,-28 0-16,28 0 0,0 0 15,-28 0-15,27 0 0,-27 0 0,28 0 0,0 0 16,-28 0 0,28 0-16,-28 0 0,-1 0 0,1 0 15,56 0-15,-56 0 16,0 0-16,28 0 0,-28 0 15,0 0-15,0 0 16,-1 0-16,1 0 0,56 0 16,-56 0-16,0 0 0,0 0 0,28 0 15,-28 0-15,-1 0 16,1 0-16,28 0 0,-28 0 0,28 0 16,-28 0-16,0 0 15,28 0-15,-28 0 0,-1 0 0,1 0 16,0 0-16,0 0 0,0 0 15,28 0-15,-28 0 0,28 0 16,-28 0 0,-1 0-16,1 0 15,0 0-15,0 0 0,28 0 0,0 0 0,28 0 16,-29 0-16,-27 0 16,28 0-16,-28 0 0,0 0 0,28 0 0,0 0 15,-28 0-15,83 0 16,-83 0-16,0 0 0,0 0 15,28 0-15,-28 0 0,27 0 16,1 0-16,-28 0 0,28 0 16,-28 0-16,28 0 0,-28 0 0,27 0 0,1 0 0,28 0 15,-28 0-15,0 0 16,-28 0-16,0 0 0,-1 0 0,57 0 16,-28 0-16,0 0 15,-28 0-15,0 0 0,27 0 16,-27 0-1,0 0-15,0 0 0,28 0 0,-28 0 0,0 0 16,28 0-16,-28 0 16,0 0-16,-1 0 0,29 0 0,-28 0 15,28 0-15,-28 0 0,28 0 16,0 0 0,-1 0-16,-27 0 0,28 0 15,0 0-15,-28 0 0,0 0 16,28 0-16,-1 0 0,1 0 0,56 0 0,-56 0 15,0 0-15,-1 0 16,29 0-16,-56 0 0,28 0 0,0 0 16,-28 0-1,-1 0-15,1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8:03:41.6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0,'28'0'250,"0"0"-235,-1 0-15,1 0 16,0 0-16,0 0 0,0 0 16,0 0-16,0 0 15,0 0 1,0 0-16,0 0 0,0 28 0,-1-28 15,-27 28-15,28-28 16,0 0-16,0 0 0,0 0 16,0 0-16,0 0 0,0 0 0,0 0 15,0 0-15,0 0 16,-1 0-16,1 0 0,0 0 16,0 0-1,0 0-15,0 0 16,0 0-1,0 0-15,0 0 16,0 0 0,0 0-1,0 0 1,-1 0-16,1 0 16,0 0-16,0 0 15,0 0-15,0 0 16,0 0-16,0 0 0,0 0 15,0 0-15,0 0 16,-1 0-16,1 0 0,0 0 16,0 0-1,0 0-15,0 0 0,0 0 0,0 0 16,0 0-16,0 0 0,28 0 16,-29 0-1,1 0-15,0 0 0,0 0 0,0 0 16,28 0-16,-28 0 15,0 0-15,0 0 0,0 0 0,-1 0 16,1 0-16,28 0 16,-28 0-16,0 0 0,28 0 15,0 0-15,-28 0 0,27 0 0,-27 0 16,28 0-16,-28 0 16,0 0-16,28 0 0,-28 0 15,0 0-15,0 0 16,-1 0-16,1 0 0,0 0 15,0 0 1,0 0-16,0 0 16,0 0-1,0 0 1,0 0-16,0 0 16,0 0-1,-1 0-15,1 0 31,0 0-31,0 0 188</inkml:trace>
  <inkml:trace contextRef="#ctx0" brushRef="#br0" timeOffset="1971">3210 111 0,'27'0'47,"1"28"-47,0-28 31,0 0-31,0 0 16,0 0-16,0 0 15,0 0-15,0 0 0,0 0 16,0 0-1,0 0-15,-1 0 0,1 0 0,0 0 0,0 0 16,0 0 0,0 0-16,0 0 0,28 0 0,-28 0 15,0 0-15,-1 0 0,1 0 16,0 0-16,0 0 16,0 0-16,0 0 0,0 0 15,0 0-15,28 0 16,-28 0-1,0 0 1,-1 0-16,1 0 16,0 0-16,0 0 15,0 0 1,0 0-16,0 0 0,0 0 16,0 0-16,0 0 15,0 0-15,55 0 0,-55 0 0,28 0 16,-28 0-16,28 0 15,-28 0-15,27 0 0,-27 0 16,0 0-16,0 0 0,0 0 16,0 0-16,0 0 0,0 0 15,0 0-15,-28 28 0,56-28 0,-28 28 16,-1-28-16,1 0 0,28 0 16,0 0-16,-28 0 0,0 0 15,28 0-15,-28 0 16,-1 0-16,1 0 0,0 0 0,28 0 0,0 0 15,-28 0-15,28 0 0,-1 0 16,-27 0-16,28 0 0,28 0 16,-28 0-16,-28 0 15,83 0-15,-55 0 0,-28 0 16,28 0-16,0 0 0,-28 0 0,27 0 16,1 0-16,-28 0 15,0 0-15,0 0 0,0 0 0,0 0 0,56 0 16,-56 0-1,-1 0-15,29 0 16,-28 0-16,28 0 0,-28 0 16,28 0-16,-28 0 0,0 0 0,-1 0 15,29 0-15,0 0 0,0 0 16,-28 0-16,0 0 0,55 0 16,-55 0-16,28 0 15,-28 0-15,56 0 0,-56 0 0,28 0 16,-28 0-16,27 0 0,1 0 0,0 0 15,0 0-15,0 0 16,-1 0-16,1 0 0,0 0 16,-28 0-16,28 0 0,-28 0 0,83 0 15,-55 0-15,28 0 0,-28 0 16,-28 0-16,0 0 0,27 0 0,-27 0 0,28 0 0,-28 0 16,28 0-16,-28 0 15,0 0-15,0 0 0,27 0 0,-27 0 0,0 0 16,28 0-16,-28 0 15,0 0-15,0 0 0,0 0 0,0 0 0,0 0 16,0 0 0,-1 0-16,1 0 0,0 0 15,0 0-15,0 0 16,0 0 0,0 0-1,0 0-15,0 0 16,0 0-16,0 0 0,-1 0 31,1 0-31,0 0 31,0 0-15,0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8:03:46.8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98 0,'0'-28'141,"27"28"-126,29 0-15,-28 0 0,28 0 0,0 0 16,0 0-16,-1 0 0,-27 0 0,28 0 0,0 0 16,0 0-1,28 0-15,-56 0 0,27 0 0,1 0 16,28 0-1,-28 0-15,-28 0 0,27 0 16,-27 0-16,28 0 16,-28 0-16,0 0 0,0 0 0,0 0 15,0 0-15,55 0 0,-27 0 16,-28 0 0,0 0-16,0 0 0,0 0 0,0-28 31,28 28-31,-56-28 0,28 28 15,0 0 1,-1 0-16,1 0 0,0 0 16,0 0-16,0 0 15,0 0 1,0 0-16,0 0 0,0 0 16,0 0-16,0 0 15,27 0-15,-27 0 0,28 0 16,-28 0-1,0 0-15,0 0 0,0 0 16,0 0-16,0 0 0,0 0 16,-1 0-16,1 0 0,28 0 15,0 0-15,-28 0 0,28 0 16,-28 0 0,0 0-16,-1 0 0,29 0 15,-28 0-15,0 0 0,0 0 16,0 0-16,0 0 15,0 0-15,0 0 16,0 0-16,-1 0 0,1 0 0,0 0 16,0 0-16,0 0 0,0 0 0,28 0 15,-28 0 1,0 0-16,0 0 0,0 0 16,-1 0-16,1 0 15,0 0-15,0 0 0,0 0 0,0 0 16,0 0-16,0 0 15,0 0-15,0 0 0,0 0 16,-1 0-16,29 0 16,-28 0-16,0 0 0,0 0 15,0 0-15,0 0 0,0 0 16,0 0 0,0 0-16,-1 0 15</inkml:trace>
  <inkml:trace contextRef="#ctx0" brushRef="#br0" timeOffset="1800">4410 42 0,'55'0'78,"85"0"-62,-56 0-16,27 0 0,-27 0 15,28 0-15,-28 0 0,55 0 16,29 0-16,-57 0 0,-27 0 0,0 0 16,55 0-16,1 0 15,-84 0-15,-1 0 0,57 0 16,-28 0-16,-28 0 15,-28 0-15,27 0 0,-27 0 16,0 0-16,0 0 0,0 0 16,0 0-16,0 0 15,0 0-15,0 0 0,0 0 16,0 0-16,-1 0 16,1 0-16,0 0 15,0 0-15,0 0 0,0 0 31,0 0-31,0 0 0,0 0 0,0 0 16,0 0-16,-1 0 16,1 0-16,0 0 0,0 0 15,28 0-15,-28 0 0,0 0 16,0 0-16,0 0 0,0 0 16,0 0-16,-1 0 0,1 0 0,56 0 15,-56 0-15,28 0 16,0 0-16,-28 0 0,27 0 0,-27 0 0,28 0 15,0 0 1,0 0-16,-28 0 0,27 0 0,1 0 0,-28 0 16,28 0-16,-28 0 0,28 0 0,0 0 15,-28 0-15,27 0 16,1 0-16,0 0 0,0 0 0,0 0 16,-1 0-16,-27 0 0,28 0 15,-28 0-15,28 0 0,-28 0 0,28 0 0,-1 0 16,1 0-16,0 0 15,-28 0-15,0 0 0,28 0 0,-28 0 0,28 0 16,-1 0-16,-27 0 16,84 0-16,-56 0 0,27 0 15,-55 0-15,28 0 0,-28 0 0,56 0 16,-56 0-16,0 0 16,0 0-16,27 0 0,-27 0 0,0 0 15,0 0-15,0 0 0,0 0 16,0 0-16,0 0 0,0 0 0,0 0 15,0 0-15,-1 0 16,1 0-16,0 0 0,28 0 16,-28 0-1,0 0-15,0 0 0,0 0 16,0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8:03:50.6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61 0,'28'0'78,"0"0"-78,28 0 0,0 0 0,0 0 0,-1 0 15,-27 0-15,28 0 0,0 0 16,0 0-16,28 0 0,-29 0 0,1 0 0,28 0 16,-28 0-16,0 0 15,27 0-15,-27 0 0,56 0 0,-56 0 0,-28 0 16,27 0-16,1 0 0,84 0 15,-29 0-15,-55 0 0,28 0 0,0 0 16,-1 0-16,1 0 16,-28 0-16,28 0 0,111 0 0,-139 0 15,28 0-15,-28 0 0,-1 0 16,29 0-16,-28 0 0,0 0 0,0 0 0,-1 0 16,1 0-16,0 0 0,-28 0 0,28 0 15,0 0-15,-1 0 0,1 0 16,-28 0-16,28 0 0,-28 0 0,0 0 0,0 0 15,28 0-15,-29 0 0,1 0 16,0 0-16,0 0 0,0 0 16,28 0-16,-28 0 15,0 0-15,0 0 0,0 0 0,-1 0 16,29-28-16,0 0 0,-28 28 0,0 0 16,0 0-1,0 0-15,0 0 0,0 0 0,0 0 16,-1 0-1,1 0-15,0 0 0,0 0 0,0 0 16,0 0-16,0 0 16,0 0-16,0 0 15,0 0-15,0 0 16,-1 0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8:12:20.3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0 139 0,'28'0'109,"0"0"-109,0 0 16,28 0-1,-28 0-15,27 0 0,1 0 0,0 0 16,0 0-16,-28 0 0,28 0 16,-29 0-16,29 0 0,0 0 0,0 0 15,-28 0-15,28 0 16,-1 0-16,-27 0 0,0 0 0,28 0 0,-28 0 15,28 0-15,0 0 0,0 0 16,-29 0-16,1 0 0,28 0 0,-28 0 0,28 0 16,-28 0-16,28 0 0,-28 0 0,27 0 15,1 0-15,0 0 16,-28 0-16,28 0 0,0 0 0,-1 0 0,1 0 16,-28 0-16,0 0 0,28 0 15,-28 0-15,28 0 0,-28 0 0,-1 0 0,57-28 16,-56 28-1,0 0-15,0 0 0,28 0 0,-28 0 0,0 0 16,27-28-16,1 28 0,-28-28 0,28 28 0,-28 0 16,28 0-16,-28 0 0,0 0 15,27 0-15,-27 0 0,28 0 0,-28 0 0,28 0 16,0 0 0,-28 0-16,-1 0 0,29 0 0,-28 0 0,0 0 15,0 0-15,0 0 0,0 0 16,28 0-16,-1 0 0,1 0 0,-28 0 0,0 0 15,0 0-15,28 0 16,0 0-16,0 0 0,-1 0 0,-27 0 0,0 0 16,0 0-16,28 0 0,-28 0 0,28 0 0,-1 0 15,-27 0-15,0 0 16,28 0-16,-28 0 0,28 0 0,-28 0 0,28 0 16,-1 0-1,1 0-15,-28 0 0,28 0 0,0 0 0,-28 0 16,0 0-16,0 0 0,-1 0 15,1 0-15,28 0 0,-28 0 0,28 0 16,-28 0-16,28 0 0,-28 0 0,27 0 0,-27 0 16,0 0-16,28 0 15,-28 0-15,28 0 0,0 0 0,-28 0 0,-1 0 16,29 0-16,-28 0 0,28 0 16,-28 0-16,28 0 0,-28 0 0,0 0 0,-1 0 15,29 0-15,-28 0 16,0 0-16,0 0 0,0 0 0,0 0 0,28 0 15,-1 0-15,1 0 0,0 0 16,0 0-16,-28 0 0,0 0 0,28 0 0,-1 0 16,1 0-16,0 0 0,0 0 0,0 0 0,-28 0 15,27 0-15,-27 0 16,0 0-16,0 0 0,0 0 0,0 0 0,0 0 16,0 0-16,0 0 15,-28-27 48,28 27-48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8:12:21.83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30 0,'28'0'46,"-1"0"-46,29 0 0,56 0 0,-84 0 0,84 0 16,-29 0-16,1 0 16,56 0-16,-57 0 0,29 0 0,-28 0 0,139 0 15,0 0-15,1 0 0,55 0 16,-84 0-16,-83 0 0,55 0 0,56 0 0,-83 0 16,28 0-16,-1 0 15,-55 0-15,55 0 0,-27 0 0,-29 0 0,29 0 16,27 0-16,-55 0 0,28 0 15,-29 0-15,29 0 0,-29 0 0,57 28 0,-56-28 16,-1 0-16,29 0 0,-57 0 0,29 0 0,28 0 16,-57 0-16,1 0 15,0 0-15,28 0 0,-29 0 0,1 0 0,-28 0 16,28 0-16,-29 0 0,1 0 16,28 0-16,0 0 0,-28 0 0,27 0 0,-27 0 15,0 0-15,0 0 16,0 0-16,-1 0 0,1 0 0,-28 0 0,0 0 15,0 0-15,0 0 0,0 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8:12:22.8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0,'56'0'15,"0"28"-15,28-28 16,55 27-16,-55-27 0,0 0 0,55 0 0,-55 0 16,28 0-16,-29 0 15,197 0-15,-57 0 0,112 0 0,-56 0 0,-56 0 16,-55 0-16,-1 0 0,84 0 15,-83 0-15,55 0 0,-55 0 0,-1 0 0,56 0 16,-27 0-16,27 0 0,-56 0 0,1 0 0,-1 0 16,1 0-16,-29 0 15,-27 0-15,28 0 0,-29 0 0,1 0 0,0 0 16,27 0-16,-55 0 0,0 0 16,-1 0-16,1 0 0,28 0 0,-56 0 0,27 0 15,-27 0-15,28 0 16,-28 0-16,-28 0 0,27 0 0,-27 0 15,28 0-15,-28 0 0,0 0 0,0 0 16,0 0-16,0 0 16,0 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8:12:24.7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83 0,'56'0'79,"27"0"-64,1 0-15,0 0 16,0 0-16,27 0 0,1 0 0,-28 0 0,55 0 15,-27 0-15,-1 0 0,85 0 16,27 0-16,0 0 0,57 0 0,-141 0 0,-27 0 16,27 0-16,-27 0 0,28 0 0,-29 0 0,1 0 15,-28 0-15,-1 0 16,29 0-16,0 0 0,-29 0 0,1 0 0,0 0 16,27 0-16,-27 0 0,0 0 15,0 0-15,-29 0 0,29 0 0,-28 0 0,28 0 16,27 0-16,-83 0 15,84 0-15,-28 0 0,-28 0 0,27 0 0,1 0 16,0 0-16,-28 0 0,55 0 0,-27 0 0,-28 0 16,28 0-16,-29 0 0,1 0 15,0 0-15,0 0 0,-28 0 0,0 0 0,27 0 16,-27 0-16,0-27 16,0 27-16,0 0 0,0 0 0,0 0 15,0 0-15,0 0 0,0 0 16,0 0-16,-1-28 0,1 28 0,0 0 15,0 0-15,0 0 0,28 0 16,0 0 0,-28 0-16,28 0 0,-1 0 0,1 0 0,-28 0 15,0 0-15,28 0 0,0 0 16,-1 0-16,-27 0 0,56 0 0,-28 0 0,0 0 16,27 0-16,-27 0 15,28 0-15,0 0 0,-28 0 0,27 0 0,29 0 16,-28 0-16,-28 0 0,27 0 15,-27 0-15,28 0 0,-28 0 0,0 0 0,-1 0 16,1 0-16,-28 0 0,0 0 0,28 0 0,-28 0 16,28 0-16,-29 0 15,1 0-15,0 0 0,0 0 16,0 0-16,0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8:19:22.6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0 279 0,'28'0'125,"84"0"-109,-84 0-16,27 0 0,141 0 0,-113 0 0,57 0 16,-56 0-16,55 0 0,113 0 31,-113 0-31,-83 0 0,83 0 16,-83 0-16,56 0 15,-56 0-15,83 0 0,-27 0 16,28 0-16,-29 0 15,-55 0-15,56 0 16,-57 0-16,57 0 0,-28 0 16,28 0-16,27 0 15,-83 0-15,56 0 0,27 0 16,-27 0 0,-56 0-16,27 0 0,1 0 15,-28 0-15,56 0 16,-29 0-16,-55 0 0,56 0 15,-56 0-15,28 0 0,-28 0 16,55 0-16,29-28 16,-56 0-16,0 28 15,-1-28-15,29 28 0,-28 0 16,56 0-16,-84 0 0,-1 0 0,29 0 16,28 0-16,-28 0 15,28 0-15,-57 0 0,29 0 16,0 0-16,-28 0 0,0 0 0,28 0 0,0 0 15,-1 0-15,1 0 16,0 0-16,-28 0 0,56 0 0,-28 0 0,-1 0 16,29 0-16,-28 0 0,0 0 15,0 0-15,27 0 0,-27 0 0,0 0 0,0 0 16,-28 0-16,28 0 16,-1 0-16,1 0 0,56 0 0,-84 0 15,28 0-15,-1 0 16,-27 0-16,0 0 0,28 0 0,0 0 0,0 0 15,-28 0-15,27 0 0,1 0 0,0 0 0,0 0 0,-28 0 16,0 0 0,28 0-16,-1 0 0,29 0 0,28 0 15,-84 0-15,139 0 16,-111 0-16,0 0 0,55 0 16,-83 0-16,112 0 15,-56 0-15,-29 0 0,57 0 16,-56 0-16,28 0 0,-28 0 15,83 0-15,-27 0 16,-29 0-16,1 0 0,0 0 0,-28 0 0,27 0 0,-27 0 16,28 0-16,28 0 15,-56 0-15,27 0 0,1 0 0,-28 0 0,28 0 16,-29 0-16,29 0 16,-28 0-16,0 0 0,0 0 0,-1 0 0,57 0 15,0 0 1,-29 0-16,-27 0 0,0 0 15,-28 0-15,84 0 0,-1 0 16,-83 0-16,0 0 0,28 0 16,0 0-16,0 0 0,-28 0 0,27 0 0,-27 0 15,0 0-15,28 0 0,56 0 16,-57 0-16,57 0 0,-28 0 16,-28 0-1,-28 0-15,55 0 0,-27 0 16,28 0-16,0 0 0,-29 0 15,57 0 1,-56 0-16,56 0 0,-1 0 16,29 0-16,-57 0 15,29 0-15,-56 0 0,56 0 16,27 0 0,-83 0-16,56 0 0,-1 0 15,-55 0-15,0-28 16,-28 28-16,56-28 0,-56 28 0,55 0 15,-27-27-15,-28 27 0,0 0 0,84 0 16,-1-28 0,-55 0-16,56 28 0,-57 0 0,57-28 15,-28 28 1,-28 0-16,0 0 0,55 0 16,1 0-16,-56 0 0,-28 0 15,27 0-15,-27 0 0,28 0 16,-28 0-16,0 0 15,0 0 1,0 0-16,0 0 16,0 0-1,-1 0-15,1 0 32,28 0-32,-28 0 15,28 0 1,-28 0-16,28 0 0,0 0 0,-1 0 15,-27 0 1,0 0-16,0 0 16,-28-28 31,28 28-32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9:01:19.8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0 100 0,'28'0'78,"0"0"-78,28 0 16,-1 0-16,29 0 0,-28 0 16,28 0-16,27 0 0,-27 0 0,0 0 0,0 0 15,-1 0-15,57 0 16,-56 0-16,-29 0 0,29 0 0,0 0 0,28 0 16,-29 0-16,-27 0 0,0 0 15,0 0-15,27 0 0,1 0 0,-28 0 0,0 0 16,28 0-16,-29 0 0,29 0 0,56 0 15,-84 0-15,83 0 16,-27 0-16,-29 0 0,113 0 31,-112 0-31,55 0 16,-83 0 0,0 0-16,0 0 0,-28 0 0,-1 0 15,1 0-15,0 0 0,28 0 0,0 0 16,0 0-16,-28 0 0,27 0 0,1 0 15,-28 0-15,0 0 0,0 0 0,28 0 0,-28 0 16,0 0 0,28 0-16,-29 0 0,1 0 0,28 0 0,-28 0 15,0 0 1,28 0-16,-28 0 0,55 0 0,-27 0 16,-28 0-16,56 0 15,-28 0-15,-28 0 0,55 0 16,29 0-16,-56 0 15,0 0-15,0 0 0,-29 0 0,1 0 0,28 0 16,0 0-16,0 0 0,0 0 16,-1 0-16,-27 0 0,28 0 0,0 0 15,-28 0-15,28 0 0,-28 0 0,27 0 0,1 0 16,0 0-16,0 0 0,-28 0 16,0 0-16,28 0 0,-1 0 0,1 0 0,0 0 15,0 0-15,0 0 16,0 0-16,-1 0 0,1 0 0,-28 0 0,0 0 15,84 0-15,-56 0 0,-29 0 0,29 0 0,-28 0 16,28 0-16,0 0 0,0 0 16,-1 0-16,1 0 0,0 0 0,0 0 0,0 0 15,-28 0-15,27 0 16,1 0-16,0 0 0,0 0 0,0 0 0,0 0 16,-1 0-16,-27 0 0,28 0 15,-28 0-15,28 0 0,0 0 0,0 0 0,-1 0 16,1 0-16,0 0 0,0 0 0,0 0 0,-1 0 15,1 0-15,0 0 16,-28 0-16,0 0 0,28 0 0,0 0 0,27 0 16,-27 0-16,0 0 0,0 0 15,28 0-15,-29 0 0,1 0 0,0 0 16,0 0-16,28 0 0,-56 0 0,55-28 16,-55 28-16,28 0 0,-28 0 0,56-28 0,-56 28 15,-1-28-15,29 28 16,0 0-16,-28 0 0,28 0 0,0 0 0,83 0 15,-27 0 1,-56 0-16,27 0 16,-55 0-16,28 0 0,-28 0 0,0 0 15,28 0 1,-28 0-16,0 0 0,0 0 0,-1 0 16,1 0-1,0 0-15,0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7:02:02.3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0,'28'0'109,"28"0"-109,-28 0 0,56 28 16,-28-28-16,-1 0 15,1 0-15,0 0 0,28 0 0,-56 0 16,28 0-16,-1 0 0,1 0 16,0 0-16,28 0 0,-56 0 0,55 0 15,-55 0 1,28 0-16,-28 0 0,28 0 0,-28 0 15,0 0-15,0 0 0,0 0 0,-1 0 0,1 0 0,0 0 16,0 0-16,0 0 0,0 0 16,0 0-16,0 0 15,0 0-15,0 0 16,0 28-16,-1-28 0,1 0 16,0 0-1,0 0-15,0 28 0,0 0 16,0-28-16,0 0 0,0 0 0,0 0 15,0 0-15,-1 0 16,1 0-16,28 28 0,0-28 16,-28 0-1,28 0-15,-28 0 0,0 0 16,0 0-16,-1 0 0,29 28 16,-28-28-16,0 0 0,0 0 0,28 0 15,-28 0-15,0 0 16,0 0-16,-1 28 0,1-28 0,0 0 15,0 0-15,0 0 0,0 0 0,0 0 0,0 0 32,0 0-32,0 0 0,0 0 15,0 0 1,-1 0-16,1 0 62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9:01:27.6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0,'56'0'63,"168"55"-63,-29-55 15,-83 0-15,-1 0 0,1 0 0,307 0 16,-84 0-16,390 0 16,-390-28-16,-167 28 0,139 0 15,-140 0 1,56 0-16,-111 0 0,28 0 0,-29 0 0,1 0 16,-28 0-16,-1 0 15,1 0-15,0 0 0,28 0 0,27 0 16,-27 0-16,-56 0 0,55 0 15,-27 0 1,-28 0-16,0 0 0,-1 0 0,57 0 16,-56 0-1,111 28-15,-55-28 16,-56 0-16,28 0 16,-56 0-16,83 0 0,-55 0 15,28 0-15,27 0 16,1 0-16,28 0 15,-85 0-15,29 0 16,-56 0 0,84 0-16,-84 0 0,83 0 15,-83 0-15,140 28 16,-112 28-16,139-56 16,-139 0-16,-28 0 15,27 0-15,57 0 0,-56 0 16,56 0-16,-1 28 0,-55-28 0,112 56 15,-1-56 1,-139 28-16,56 0 16,-29-28-16,85 28 15,0 0-15,-85-28 0,57 0 16,-56 0-16,56 0 16,-57 0-1,1 0-15,28 0 0,-28 0 16,27 0-16,-55 0 0,84 0 15,-84 0-15,84 0 0,-84 0 0,83 0 16,-55 0 0,28 0-1,-28 0-15,-29 0 16,57 0-16,-56 0 0,0 0 16,84 0-1,-84 0-15,55 0 16,-55 0-16,28 0 0,28 0 15,-56 0-15,0 0 16,27 0-16,-27 0 0,28 0 16,28 0-1,-56 0-15,0 0 0,28 0 0,27 0 16,-27 0 0,0 0-16,28 0 0,-29 0 0,113 0 31,-112 0-31,55 0 0,-55 0 15,0 0-15,0 0 0,139 0 16,-83 0-16,0 0 16,-84 0-16,55 0 15,-55 0-15,84 0 16,-56 0-16,139 0 0,-28 0 16,-27 0-1,-28 0-15,-1 0 16,1 0-1,28 0-15,-85 0 16,1 0-16,28 0 0,0 0 16,-56 0-16,83 0 15,-83 0-15,56 0 0,-56 0 16,28 0-16,-28 0 16,27 0-16,-27 0 0,28 0 0,0 0 15,0 0-15,-28 0 16,27 0-16,-27 0 0,0 0 0,28 0 15,-28 0-15,28 0 0,-28 0 0,28 0 0,-28 0 16,27 0-16,1 0 0,-28 0 16,28 0-16,0 0 0,-28 0 0,27 0 0,-27 0 15,0 0-15,0 0 16,0 0-16,28 0 0,-28 0 0,0 0 0,0 0 16,0 0-16,-1 0 15,1 0-15,0 0 0,0 0 16,0 0-1,0 0 17,0 0-17,28 0-15,0 0 0,-28 0 16,-1 0 0,1 0-16,56 0 0,-56 0 15,28 0 1,-28 0-16,0 0 0,27 0 15,1 0-15,-28 0 16,56 0-16,-56 0 0,111 0 16,1 0-1,0 0-15,55-28 16,-111 28-16,-29-56 16,85 56-16,-84 0 15,111-28-15,-111 28 16,-28 0-16,56 0 0,-56-28 0,0 28 15,0 0-15,-1 0 16,1 0-16,28 0 0,-28 0 16,0 0 62,0 0-78,0 0 140,83-28-140,85 0 16,-84 28-16,27 0 16,-83 0-1,28 0-15,27 0 0,-83 0 0,28 0 16,-28 0 0,0 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9:09:12.5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0 0,'-28'0'47,"28"28"-47,56-28 62,27 0-62,-55 0 0,84 0 16,-84 0-16,0 0 16,28 0-16,83 0 0,-83 0 15,-28 0-15,0 0 0,55 0 16,-55 0-16,0 0 15,28 0-15,0 0 0,-28 0 16,0 0 0,28 0-16,-28 0 0,55 0 15,1 0 1,-28 0-16,0 0 0,-28 0 0,27 0 16,1 0-1,-28 0-15,28 0 0,0 0 16,-28 0-16,0 0 0,0 0 0,27 0 0,-27 0 15,0 0-15,0 0 16,0 0-16,0 0 0,0 0 16,0 0-16,0 0 15,27 0-15,-27 0 0,0 0 16,56 0 0,-28 0-16,28 0 15,-29 0-15,1 0 0,28 0 16,-56 0-16,56 0 15,-56 0-15,55 0 0,1 0 16,-56 0-16,28 0 16,0 0-16,-1 0 15,-27 0-15,0 0 16,28 0-16,0 0 16,-28 0-16,0 0 15,0 0-15,27 0 0,1 0 16,-28 0-1,0 0 1,0 0-16,0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9:09:15.1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0,'28'0'78,"168"0"-62,-113 0-16,141 0 15,-140 0-15,111 0 0,642 0 32,-502 0-32,-56 0 0,28 0 0,56 0 31,-112 0-31,140 0 16,-223 0-16,111 0 15,-195 0-15,111 0 16,-139 0-1,0 0-15,55 0 16,-83 0-16,56 0 0,-56 0 0,0 0 16,0 0-1,-1 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0:48:28.49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0,'56'0'156,"-1"0"-140,-27 0-16,28 0 0,0 0 0,0 0 0,0 0 16,0 0-16,-29 0 0,1 0 0,28 0 0,0 0 15,-28 0-15,0 0 0,28 0 16,-1 0-16,1 0 0,-28 0 0,28 0 16,-28 0-16,0 0 15,28 0-15,-1 0 0,1 0 0,-28 0 0,28 0 16,-28 0-16,28 0 0,0 0 15,-28 0-15,-1 0 0,1 0 0,0 0 16,0 0-16,0 0 16,0 0-16,28 0 0,0 0 15,-1 0 1,-27 0-16,28 0 0,-28 0 0,28 0 16,-28 0-16,28 0 0,-1 0 15,-27 0-15,28 0 16,0 0-16,0 0 15,0 0 1,-28 0-16,55 0 16,-55 0-1,0 0-15,28 0 0,-28 0 16,0 0-16,0 0 0,0 0 0,0 0 0,-1 0 16,29 0-16,-28 0 15,0 0-15,0 0 0,28 0 16,-28 0-1,0 0-15,0 0 0,0 0 16,-1 0-16,1 0 0,0 0 16,28 0-16,0 0 0,-28 0 15,0 0-15,55 0 16,-55 0-16,28 0 0,28 0 16,0 0-1,-1 0 1,1 0-16,0 0 15,-28 0-15,27 0 16,-55 0-16,56 0 0,-28 0 0,0 0 16,55 0-16,57 0 15,-112 0 1,55 0-16,1 0 0,-56 0 16,55 0-16,-27 0 15,28 0-15,-56 0 0,55 0 16,-27 0-1,-28 0-15,28 0 16,-1 0-16,-27 0 16,-28 0-16,28 0 15,-28 0-15,28 0 0,-1 0 0,-27 0 0,0 0 16,0 0-16,0 0 0,0 0 0,0 0 16,0 0-16,0 0 0,0 0 15,0 0 1,-1 0-1,1 0 1,0 0-16,0 0 0,0 0 16,0 0-16,28 0 15,0 0-15,0 0 16,27 0-16,1 0 0,28 0 16,-57 0-1,1 0-15,28 0 0,-28 0 16,28 0-16,-29 0 15,1 0-15,56 0 16,0 0-16,-57 0 16,1 0-16,28 0 0,28 0 15,-57 0-15,57 0 0,-28 0 0,27 0 16,-55 0-16,28 0 16,28 0-1,-57 0-15,1 0 0,56 0 16,-28 0-16,55 0 0,-83 0 15,139 0 1,-139 0-16,56 0 0,0 0 16,-57 0-16,85 0 15,-28 0-15,-57 0 0,57 0 16,28 0-16,-29 0 16,-55 0-16,28 0 15,-28 0-15,-28 0 0,-1 0 0,141 0 16,-56 0-1,-57 0-15,29 0 16,-28 0-16,0 0 16,-28 0-16,55 0 0,1 0 15,-28 0-15,-28 0 0,56 0 16,-29 0-16,57 0 16,-84 0-16,28 0 0,0 0 15,27 0 1,-55 0-16,84 0 0,-56 0 15,0 0-15,111 0 16,-83 0-16,-28 0 16,55 0-16,57 0 15,-57 0-15,-27 0 16,-56 0-16,84 0 0,-1 0 16,-55 0-16,56 0 15,-84 0-15,28 0 0,27 0 16,1 0-1,-56 0-15,0 0 16,0 0 0,0 0-16,0 0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0:48:33.4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0,'56'0'63,"0"0"-47,56 0-16,-56 0 0,55 0 15,-27 0 1,-28 0-16,28 0 0,55 0 0,-83 0 15,56 0 1,-29 0-16,29 0 0,-56 0 0,139 0 16,1 0-1,-141 0-15,113 0 16,-112 0-16,-28 0 0,55 0 16,-27 0-16,-28 0 15,0 0-15,84 0 16,-29 0-16,-55 0 15,56 0-15,-56 0 0,56 0 16,-29 0 0,1 0-16,0 0 15,0 0-15,-28 0 16,28 0-16,0 0 16,-29 0-16,29 0 15,-28 0 1,28 0-16,28 0 15,-56 0 1,0 0-16,-1 0 0,1 0 0,28 0 16,-28 0-1,28 0-15,83 0 16,-55 0-16,-56 0 0,56 0 16,0 0-1,-56 0-15,-1 0 16,57 0-1,-28 0-15,28 0 0,-56 0 0,27 0 16,1 0 0,0 0-16,28 0 15,-28 0-15,-28 0 0,-1 0 16,57 0-16,-56 0 16,0 0-16,0 0 0,0 0 15,28 0-15,55 0 16,-55 0-16,112 0 31,-113 0-31,-27 0 0,0 0 0,0 0 16,112 0-1,-56 0-15,-1 0 16,1 0-16,-56 0 16,28 0-16,-28 0 15,55 0-15,-55 0 0,28 0 16,0 0-16,28 0 15,-1 0-15,1 0 16,28 0 0,-84 0-16,28 0 0,-1 0 15,1 0 1,-28 0-16,28 0 0,56 0 16,-29 0-16,-27 0 0,28 0 15,-56 0 1,28 0-16,-29 0 0,113 0 15,-112 0 1,0 0-16,84 0 0,-57 0 16,29 0-16,-56 0 0,112 0 15,-85 0 1,57 0-16,-28 0 0,-56 0 16,55 0-16,1 0 15,-28 0-15,56 0 0,-1 0 16,1 0-1,-56 0-15,27 0 0,1 0 16,-28 0 0,28 0-16,-28 0 0,27 0 15,-27 0-15,-28 0 0,84 0 16,-56 0 0,-29 0-16,57 0 0,-56 0 0,28 0 15,-28 0-15,0 0 0,28 0 16,-1 0-16,-27 0 0,28 0 0,-28 0 0,0 0 15,0 0-15,28 0 16,-28 0-16,27 0 0,1 0 0,0 0 0,0 0 16,0 0-16,0 0 0,-29 0 15,29 0-15,0 0 0,0 0 16,-28 0-16,28 0 0,-28 0 0,27 0 0,1 0 16,-28 0-1,0 0-15,0 0 0,0 0 0,0 0 0,0 0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0:49:47.71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84 0,'28'0'109,"0"0"-109,0 0 16,0 0-16,27 0 0,-27 0 0,28 0 16,-28 0-16,0 0 15,0 0-15,28 0 0,0 0 0,-29 0 16,1 0-16,0 0 15,28 0-15,-28 0 0,0 0 0,0 0 0,0 0 16,0 0-16,0 0 0,0 0 0,27 0 16,1 0-1,28 0 1,-56 0-16,0 0 16,28 0-16,-29 0 0,1 0 15,28 0-15,0 0 16,0 0-16,-28 0 0,0 0 15,0 0 1,-1 0-16,1 0 0,0 0 16,0 0-16,0 0 0,0 0 15,0 0-15,0 0 0,0 0 16,0 0-16,0 0 0,0 0 0,-1 0 16,29 0-16,-28 0 15,0 0-15,0 0 0,0 0 0,0 0 16,0 0-16,0 0 0,27 0 15,-27 0-15,0 0 0,0 0 0,28 0 16,0 0-16,-28 0 16,0 0-16,0 0 0,27 0 15,-27 0-15,0 0 0,0 0 0,0 0 16,0 0-16,28 0 16,-28 0-16,0 0 0,0 0 0,-1 0 15,1 0-15,0 0 0,28 0 16,-28 0-1,0 0-15,0 0 0,0 0 0,0 0 0,0 0 16,55 0 0,-55 0-16,28 0 0,28 0 15,27 0 1,-83 0-16,56 0 16,-28 0-16,0 0 15,-28 0-15,27 0 0,29 0 16,-56 0-1,56 0-15,-56-28 0,0 28 16,0 0-16,-1 0 0,29 0 16,0 0-16,0 0 15,28 0-15,-28 0 16,27 0 0,-55 0-16,0 0 15,0 0-15,28 0 0,-28 0 16,0 0-16,0 0 0,27 0 15,-27 0-15,0 0 63,-28-28-1,0 0-62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0:49:50.2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0 155 0,'-28'0'15,"56"0"48,28 0-63,56 0 15,-28 0 1,-29 0-16,85 0 0,-84 0 0,195 0 16,-195 0-16,223 0 15,-112 0 1,-27 0-16,195 0 16,-196 0-1,-55 0-15,112 0 0,-141 0 0,113 0 16,111 0-1,-167 0-15,83 0 16,-55 0-16,-29 0 16,1 0-1,-28 0-15,-56 0 0,27 0 16,-27 0 0,28 0-16,-28 0 0,28 0 15,-28 0 1,28 0-1,-29 0-15,1 0 32,0 0-1,0 0-15,0 0-16,0 28 15,0-28-15,0 28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0:50:05.38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2967 216 0,'-56'0'0,"0"0"15,28 0-15,-28 0 0,28 0 0,-27 0 0,-1 0 16,28 0-16,0 0 16,-28 0-16,28 0 0,0 0 15,0 0-15,0 0 0,-55 0 16,55 0-16,0 0 0,-56-28 16,28 28-1,1 0-15,27-28 0,-28 28 0,28 0 16,-84 0-16,84 0 15,-27-28-15,-29 0 0,-28 0 16,28 28-16,29 0 0,-57 0 31,28 0-31,28-28 16,28 28-16,-27-28 0,27 28 16,-28 0-16,0 0 0,-56 0 31,85 0-31,-29 0 15,28 0-15,-28 0 0,0 0 0,0 0 16,28 0-16,-27 0 16,27 0-16,0 0 0,0 0 15,0 0 1,-28 0-16,0 0 0,28 0 16,0 0-1,1 28-15,-1-28 0,0 28 0,0-28 16,28 28-16,-28 0 15,28 0-15,-28 0 16,0-28-16,28 28 16,0-1-1,0 1-15,0 0 0,0 0 0,0 0 16,28 0-16,0-28 16,0 28-1,0 0 1,0 0-16,0 0 15,-1-28-15,1 28 16,-28 0-16,28-28 0,0 0 16,0 27-16,56-27 15,-84 28-15,28-28 16,55 28 0,-27 0-16,-28-28 15,0 0-15,28 28 16,28 0-1,-28-28-15,-29 0 0,29 0 16,0 0-16,-28 0 16,84 0-16,-84 0 15,27 28-15,29-28 0,-56 0 16,28 0-16,28 0 16,-1 28-16,29 0 15,-28-28 1,-56 0-16,55 0 15,-55 0-15,28 0 0,56 0 16,-84 0 0,27 0-16,1 0 15,-28 0 1,0 0 0,0 0-16,0 0 15,0 0 1,0 0-16,0 0 15,0 0-15,-1 0 16,1 0 0,0 0-16,0 0 0,0 0 31,0 0-31,0 0 16,0 0-16,0 0 15,0-28 1,0 28-16,-28-28 0,28 28 0,-1-28 15,1 28-15,-28-28 16,28 28-16,-28-28 16,28 28-16,0 0 0,0 0 0,0-28 15,0 28 1,0 0-16,-28-28 219,0 0-204,0 1 1,0-1-16,0 0 31,0 0-31,0 0 47,0 0-47,0 0 94,0 0 93,-28 28-155,0 0-1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0:50:10.22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0,'28'0'125,"0"0"-125,83 0 15,-55 0-15,112 0 0,-112 0 0,139 0 16,-55 0-16,-29 0 15,-55 0 1,111 0-16,-111 0 0,56 0 16,-84 0-1,84 0-15,-85 0 0,57 0 0,-28 0 16,28 0 0,-1 0-16,-55 0 0,28 0 15,84 0 1,-112 0-16,55 0 15,-27 0 1,-28 0 0,0 0-16,0 0 0,0 0 15,0 0-15,0 0 16,0 0-16,0 0 0,-1 0 16,1 0-1,0 0-15,0 0 0,0 0 16,0 0-16,0 0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0:53:24.5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29 0,'28'0'125,"0"0"-125,28 0 0,112 0 32,-57 0-32,-55 0 0,56 0 15,27 0 1,-55 0-16,-56 0 0,0 0 16,0 0-1,111 0-15,-55 0 16,-28 0-16,28 0 0,-57 0 15,29 0-15,84 0 16,-112 0-16,83 0 31,-55 0-31,-28 0 0,0 0 16,56 0 0,-56 0-16,0 0 15,0 0 1,-1 0-16,1 0 15,0 0-15,0 0 16,28 0 0,-28 0-1,0 0-15,0 0 0,0 0 16,0 0-16,27 0 16,1 0-1,-28 0-15,0 0 0,0 0 16,0 0-16,28 0 0,27 0 15,1 0 1,-56 0-16,0 0 16,0 0-16,56 0 15,-56 0-15,-1 0 16,57 0-16,-28 0 16,0 0-16,0 0 0,-28 0 0,27 0 15,-27 0-15,28 0 16,28 0-16,-56 0 0,56 0 15,-1 0 1,29 0-16,-56 0 16,27 0-16,29 0 15,-56 0-15,0 0 16,0 0-16,55 0 0,-27 0 16,-56 0-1,28 0-15,0 0 0,27 0 16,29 0-16,-56 0 0,55 0 15,29 0 1,-84 0-16,0 0 16,-28 27-16,27-27 15,1 0-15,-28 0 0,0 0 16,56 0 0,-56 0-16,27 0 0,-27 0 0,112 0 15,-56 0 1,-29 0-16,57 0 0,0 0 15,-56 0-15,83 0 0,-83 0 16,84 0-16,-85 0 16,29 0-16,-28 0 0,56 0 15,-57 0 1,1 0-16,-28 0 0,56 0 0,0 0 16,-29 0-1,1 0-15,0 0 16,-28 0-16,0 0 0,0 0 0,0 0 15,0 0 1,0 0-16,27 0 16,-27 0-1,0 0 1,0 0 0,0 0-16,0 0 15,0 0-15,0 0 16,28 0-16,-1 0 15,1 0-15,-28 0 32,0 0-32,0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7:32:41.2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30 105 0,'-28'-28'78,"28"0"-47,56 28-31,0 0 0,56 0 0,-84 0 16,28 0-16,-1 0 16,57 0-16,-56 0 0,0 28 0,-1-28 15,29 0-15,-28 0 0,84 0 16,-85 0-16,29 0 0,0 0 0,-28 0 16,0 0-16,27 0 0,-27 0 0,0 0 0,0 0 15,27 0-15,-55 0 0,84 0 16,-56 0-16,0 0 15,-28 0-15,0 0 0,27 0 0,-27 0 16,0 0-16,0 0 0,28 0 0,-28 0 0,0 0 16,0 0-16,0 0 0,-1 0 15,1 0-15,28 0 16,-28 0-16,0 0 16,0 0-16,0 0 0,0 0 15,0 0-15,0 0 0,-1 0 16,1 0-16,0 0 15,28 0-15,-28 0 0,0 0 16,0 0-16,0 0 16,0 0-16,0 0 0,0 0 0,-1 0 15,29 0-15,-28 0 0,0 0 0,0 0 16,28 0-16,0 0 16,-28 0-16,27 0 0,-27 0 0,0 0 15,28 28-15,-28-28 16,28 28-16,-28-28 0,28 0 0,-29 0 0,1 0 15,0 0 1,28 0-16,-28 0 0,0 0 16,0 0-16,0 0 0,0 0 0,0 0 15,-1 0 1,1 0-16,0 0 0,0 0 16,0 0-1,0 0-15,0 0 16,0 0-16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0:53:53.3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0,'28'0'47,"27"0"-47,-27 0 15,28 0-15,-28 0 16,28 0-16,0 0 0,0 0 0,27 0 0,-27 0 16,0 0-16,0 0 0,0 0 15,-1 0-15,-27 0 0,28 0 0,-28 0 16,0 0-16,0 0 0,28 0 15,-28 0-15,27 0 0,-27 0 0,0 0 16,0 0-16,0 0 16,0 0-16,0 0 15,0 0 17,0 0 93,0 0-110,0 0-15,-1 0 0,29 0 0,0 0 0,-28 0 16,0 0-16,28 0 0,-28 0 15,28 0-15,-1 0 0,-27 0 0,0 0 0,28 0 16,0 0-16,0 0 0,-28 0 0,27 0 16,1 0-1,28 0-15,-28 0 0,-28 0 16,0 0-16,0 0 16,-1 0-16,1 0 0,0 0 15,0 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0:55:29.4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0 128 0,'83'0'78,"1"0"-78,-56 0 15,0 0-15,0 0 16,0 0-16,0 0 0,28 0 16,-29 0-1,1 0-15,28 0 0,0 0 16,-28 0-16,28 0 15,0 0-15,-29 0 16,1 0-16,0 0 0,0 0 0,0 0 16,0 0-1,0 0-15,0 0 0,0 0 16,0 0 0,0 0-16,0 0 15,-1 0 1,1 0-16,0 0 31,0 0-31,0 0 16,0 0-16,0 0 15,0 0-15,0 0 16,0 0-16,0 0 0,-1 0 16,1 0-1,0 0 1,0 0-1,0 0-15,0 0 0,0 0 16,0 0-16,0 0 16,0 0-1,0 0-15,-1 0 32,1 0-17,0 0 1,0 0-16,0 0 0,0 0 15,0 0 1,0 0 0,0 0-16,0 0 15,0 0 1,0 0-16,-1 0 0,1 0 31,0 0-31,0 0 16,0 0-1,0 0-15,0 0 32,0 0-17,0 0-15,0 0 0,0 0 16,-1 0-16,1 0 16,28 0-16,-28 0 15,0 0-15,28 0 16,0 0-16,-28 0 15,-1 0-15,29 0 16,28 0-16,28 0 16,-84 0-16,27 0 15,-27 0 1,0 0-16,0 0 0,0 0 0,0 0 0,0 0 16,0 0-16,28 0 0,-28 0 15,-1 0-15,1 0 0,0 0 0,0 0 16,28 0-1,-28 0-15,0 0 0,0 0 0,0 0 16,0 0-16,0 0 0,-1 0 0,1 0 16,0 0-16,0 0 15,0 0-15,0 0 0,0 0 0,0 0 0,0 0 16,0 0-16,0 0 16,27 0-16,1 0 0,-28 0 0,0 0 0,0 0 15,0 0-15,0 0 16,0 0-16,0 0 0,-1 0 15,1 0-15,0 0 0,0 0 16,0 0 31,0 0-47,0 0 16,0 0-16,0 0 0,0 0 15,0 0-15,0 0 0,-1 0 0,29 0 16,-28 0-16,0 0 15,28 0-15,28-28 16,-56 28-16,-1 0 16,1 0-16,0 0 15,28 0-15,-28-28 0,28 28 16,-28 0 0,28 0-16,-29 0 0,1 0 15,0 0 1,0 0-16,-28-28 0,28 28 0,0-28 15,0 28-15,0 0 16,0 0 0,0 0-16,0 0 0,0 0 15,-1 0 17,1 0-32,0 0 15,0 0 1,0 0-16,0 0 15,0 0 1,0 0-16,0 0 16,0 0-16,0 0 15,-1 0-15,1 0 16,28 0 0,-28 0-16,0 0 15,0 0 1,0 0-16,0 0 0,28 0 15,-28 0-15,-1 0 16,1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0:59:39.5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0 146 0,'28'0'32,"0"0"-32,27 0 15,1 0-15,28 0 0,-28 0 0,27 0 0,1 0 16,0 0-16,28 0 16,-29 0-16,1 0 0,56 0 0,-57 0 0,29-56 15,28 56-15,-29 0 0,29 0 16,-56 0-16,55 0 0,-55 0 0,27 0 0,-27 0 15,56 0-15,-56 0 0,-1 0 0,29 0 0,-84 0 16,83 0-16,-55 0 16,28 0-16,0 0 0,-1 0 0,1 0 0,-28 0 15,56 0-15,-84 0 0,83 0 16,-55 0-16,28 0 0,-28 0 0,111 0 16,29 0-1,-1 0-15,-56 0 16,-55 0-16,-28 0 15,28 0-15,-28 0 0,27 0 0,-27 0 0,0 0 0,28 0 16,-28 0-16,-1 0 0,1 0 16,0 0-16,-28 0 0,0 0 0,0 0 15,0 0-15,27 0 0,-27 0 0,0 0 0,0 0 16,0 0 0,0 0-16,0 0 0,28 0 15,-28 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1:00:21.7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0,'56'0'110,"0"0"-110,83 0 0,-83 0 0,84 0 15,-84 0 1,27 0-16,-27 0 0,0 0 0,0 0 0,0 0 15,-1 0-15,1 0 0,0 0 16,0 0-16,0 0 0,27 0 0,-27 0 0,-28 0 16,0 0-16,28 0 15,0 0-15,-28 0 0,28 0 0,-29 0 0,1 0 16,0 0-16,0 0 0,0 0 0,0 0 0,28 0 16,-28 0-1,0 0-15,0 0 16,-1 0-16,29 0 0,-28 0 15,0 0-15,0 0 16,28 0 0,0 0-16,-28 0 0,0 0 15,-1 0-15,29 0 16,-28 0-16,0 0 16,0 0-16,28 0 0,0 0 15,-1 0 1,29 0-16,-28 0 0,28 0 15,27 0 1,-83 0-16,0 0 0,84 0 0,-28 0 16,-29 0-1,29 0-15,-56 0 0,56 0 16,-56 0-16,28 0 16,-1 0-16,29 0 15,-56 0-15,0 0 0,0 0 16,0 0-16,28 0 15,-1 0-15,-27 0 16,0 0 0,0 0-16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1:00:23.1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25 0,'28'0'46,"0"0"-46,84 0 16,-57 0-16,1 0 16,0 0-16,84 0 0,-1 0 15,57 0-15,-113 0 0,141 0 16,-141 0-16,168 0 16,-55 0-16,27 0 15,0 0 1,-55 0-16,-84 0 0,-29 0 0,29 0 15,-28 0-15,0 0 0,0 0 16,-28 0-16,27 0 0,-27 0 0,28 0 0,0 0 16,28 0-1,27 27-15,-27-27 16,-56 0-16,0 0 0,28 0 0,28 0 0,-1 0 16,-27 0-1,-28 0 1,0 0-1,0 0 17,0 0-32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1:10:02.63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95 0,'56'0'94,"0"0"-94,0 0 0,-1 0 0,29 0 15,0 0-15,0 0 16,55 0-16,-55 0 0,0 0 0,27 0 16,1 0-16,-28 0 0,27 0 0,1 0 0,0 0 0,-29 0 15,29-56-15,-28 56 0,-1-28 16,-27 28-16,28 0 0,-28 0 0,28 0 0,-29 0 15,29 0-15,28 0 16,-56 0-16,-1 0 0,1 0 0,0 0 16,112 0-1,-29 0-15,-27 0 16,-1 0-16,-55 0 0,28 0 0,28 0 16,27 0-1,-83 0-15,0 0 0,0 0 16,-1 0-16,1 0 15,0 0-15,-28 0 0,28 0 16,-28 0-16,28 0 0,-29 0 16,29 0-16,-28 0 15,28 0-15,-28 0 0,56 0 16,-56 0-16,-1 0 0,29 0 16,-28 0-16,84 0 15,-84 0-15,0 0 0,0 0 16,0 0-16,-1 0 0,1 0 0,28 0 15,-28 0-15,0 0 0,0 0 16,0 0-16,0 0 16,0 0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1:10:28.9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0,'28'0'125,"0"0"-110,0 0-15,0 0 0,0 0 0,0 0 0,-1 0 16,1 0-1,0 0 1,0 0 0,0 0-16,0 0 31,0 0-31,0 0 0,0 0 16,0 0-16,0 0 0,-1 0 0,1 0 31,0 0-31,0 0 0,0 0 15,0 0 48,0 0-63,0 0 47,0 0-47,28 0 15,-29 0-15,1 0 0,0 0 0,28 0 0,-28 0 16,0 0-16,0 0 16,28 0-16,-28 0 0,0 0 15,-1 0-15,1 0 16,0 0-16,0 0 16,28 0-16,-28 0 15,28 0 1,-28 0-16,0 0 15,-1 0-15,1 0 16,0 0-16,0 0 0,0 0 16,0 0-16,0 0 15,0 0-15,0 0 0,28 0 16,27 0-16,-27 0 16,0 0-16,28 0 15,-56 0-15,0 0 0,-1 0 0,29 0 16,28 0-16,-56 0 15,28 0-15,-28 0 0,0 0 0,-1 0 0,29 0 16,-28 0-16,28 0 0,-28 0 16,0 0-16,0 0 0,28 0 0,-28 0 15,27 0-15,1 0 16,-28 0-16,28 0 0,0 0 0,-28 0 16,0 0-16,-1 0 0,29 0 0,-28 0 0,0 0 15,28 0-15,-28 0 16,0 0-16,0 0 0,0 0 0,-1 0 0,29 0 15,-28 0 1,28 0-16,-28 0 0,0 0 0,0 0 0,0 0 16,0 0-16,0 0 15,-1 0-15,1 0 0,28 0 0,-28 0 16,0 0 0,0 0-16,0 0 0,0 0 0,0 0 0,0 0 15,-1 0-15,1 0 16,0 0-1,0 0-15,0 0 0,0 0 32,0 0-32,0 0 31,0 0-31,0 0 16,0 0-16,0 0 31,-1 0-31,1 0 31,0 0-31,0 0 188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1:19:53.2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 0,'27'0'109,"1"0"-109,0 0 0,140 0 0,-29 0 16,-55 28-1,0-28-15,-1 0 0,29 0 0,56 0 16,-113 0-16,29 0 16,0 0-16,111 0 0,-139 0 0,0 0 0,28 0 15,-28 0-15,27 0 0,-27 0 16,0 0-16,0 0 0,0 0 0,-1 0 15,1 0-15,0 0 0,0 0 0,28 0 16,-29 0-16,1 0 16,0 0-16,0 0 0,-28 0 15,28 0-15,27 0 16,-55 0-16,0 0 0,56 0 0,0 0 16,27 0-1,-27 0-15,-56 0 16,0 0-16,56 0 15,27 0-15,-27 0 0,-28 0 16,0 0-16,-28 0 0,27 0 0,1 0 16,-28 0-16,0 0 0,56 0 15,-1 0-15,29 0 16,-84 0-16,28 0 16,56 0-16,-57 0 0,29 0 15,-28 0 1,0 0-16,27 0 0,29 0 15,0 0 1,-56 0-16,-1 0 0,-27 0 0,28 0 16,0 0-16,0 0 0,-28 0 0,28 0 0,55 0 0,-83 0 15,28 0-15,0 0 16,0 0-16,-1 0 0,1 0 0,0 0 0,28 0 16,-28 0-16,-1 0 0,1 0 15,0 0-15,-28 0 0,28 0 0,-28 0 0,28 0 16,55 0-16,-55 0 15,-28 0-15,84 0 0,-57 0 0,29 0 0,-28 0 16,28 0-16,-28 0 0,27 0 0,-27 0 0,0 0 16,28 0-16,-29 0 0,85 0 15,-84 0-15,28 0 0,55 0 16,-27 0 0,-56 0-16,83 0 0,1 0 15,-29 0-15,-83 0 16,140 0-16,-29 0 0,-83 0 15,28 0-15,-28 0 0,0 0 16,27 0-16,-27 0 0,28 0 0,-28 0 0,-1 0 16,29 0-16,-28 0 0,28 0 0,-28 0 0,-1 0 15,1 0-15,0 0 0,84 0 16,-85 0-16,1 0 0,56 0 16,-56 0-1,55 28-15,29 0 0,-84-28 0,111 0 16,-111 0-1,0 0-15,139 0 0,-111 0 16,-28 0-16,0 0 0,-1 0 16,1 0-16,0 0 0,0 0 0,0 0 0,0 0 15,-1 0-15,1 0 0,0 0 16,0 0-16,0 0 0,-28 0 0,27 0 16,1 0-16,0 0 0,0 0 0,28 0 15,-28 0-15,-1 0 16,29 0-16,-28 0 0,0 0 0,27 0 0,29 0 15,-28 0-15,-28 0 0,27 0 0,-27 0 0,0 0 16,28 0-16,0 0 0,-29 0 16,29 0-16,-28 0 0,28 0 0,27 0 0,-55 0 15,28 0-15,0 0 16,-1 0-16,-27 0 0,28 0 0,0 0 0,83 0 16,-111 0-1,83 0-15,-83 0 0,-28 0 0,84 0 16,-84 0-16,83 0 15,-27 0-15,-56 0 16,28 0-16,-28 0 0,0 0 16,0 0-1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1:19:57.2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0,'28'0'32,"56"0"-32,27 0 15,-55 0-15,-28 0 16,84 0-16,-84 0 0,27 0 0,29 0 16,-56 0-1,0 0-15,28 0 0,-28 0 16,0 0-16,0 0 0,-1 0 0,1 0 15,28 0-15,0 0 0,-28 0 0,0 0 16,0 0-16,0 0 0,28 0 0,-1 0 16,1 0-1,-28 0-15,28 0 0,-28 0 0,0 0 16,28 0-16,-29 0 16,29 0-16,-28 0 0,28 0 0,-28 0 0,0 0 15,0 0 1,28 0-16,-29 0 0,57 0 0,-56 0 15,0 0-15,28 0 0,-28 0 0,28 0 16,-28 0-16,111 0 16,-111 0-16,28 0 0,28 0 0,-29 0 15,1 0-15,0 0 0,0 0 16,28 0-16,-29 0 16,1 0-16,28 0 0,-28 0 0,0 0 0,27 0 15,29 0-15,-56 0 0,-28 0 0,0 0 16,27 0-16,29 0 15,-28 0-15,0 0 16,0 0-16,0 0 0,-29 0 0,29 0 16,28 0-1,-28 0-15,0 0 0,-1 0 16,-27 0-16,56 0 16,0 0-16,-56 0 0,28 0 15,-29 0-15,29 0 0,56 0 16,-56 0-16,28 0 15,-57 0-15,29 0 0,0 0 0,-28 0 0,28 0 16,0 0-16,-1 0 0,1 0 16,0 0-16,0 0 0,-28 0 0,28 0 15,-1 0-15,1 0 16,0 0-16,0 0 0,0 0 0,-28 0 0,0 0 16,0 0-16,27 0 15,-27 0-15,0 0 0,0 0 0,0 0 0,0 0 16,0 0-1,0 0 1,0 0-16,0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1:19:58.3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0,'28'0'0,"28"0"0,0 0 0,0 28 15,0-28-15,-28 0 16,27 0-16,-27 0 0,28 0 0,-28 0 0,84 0 16,-1 0-16,-55 0 0,28 0 15,28 0 1,-29 0-16,-27 0 0,140 0 0,-57 0 16,-83 0-16,0 0 15,0 0-15,27 0 0,-27 0 16,28 0-16,-28 0 0,-1 0 15,57 0-15,-84 0 0,28 0 0,28 0 16,-29 0-16,29 0 16,-56 0-16,28 0 0,0 0 15,0 0-15,-1 0 16,-27 0-16,28 0 16,0 0-16,-28 0 15,0 0 1,0 0-16,0 0 0,-1 0 15,1 0 1,0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7:32:45.6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50 0,'28'0'94,"28"0"-94,-28 0 0,55 0 0,-27 0 0,28 0 15,-28 0-15,27 0 16,-27 0-16,28 0 0,28 0 0,-57 0 0,29 0 16,-28 0-16,28 0 0,-28 0 15,-1 0-15,29 0 0,-28 0 16,28 0-16,-29 0 0,1 0 0,0 0 15,0 0-15,0 0 0,0 0 0,-28 0 0,27 0 16,1 0-16,0 0 0,-28 0 16,28 0-16,0 0 0,-29 0 0,1 0 0,28 0 15,-28 0-15,28 0 0,-28 0 0,0 0 0,0 0 16,0 0-16,0 0 16,27 0-16,-27 0 0,0 0 15,28 0-15,0 0 0,0 0 16,-28 0-16,-1 0 0,1 0 0,0 0 15,28 0-15,-28 0 16,0 0-16,0 0 0,0 0 0,0 0 0,0 0 16,-1 0-16,1 0 0,0 0 0,0 0 15,28 0 1,-28 0-16,0 0 0,0 0 0,0 0 16,0 0-16,0 0 15,-1 0-15,29 0 0,-28 0 0,0 0 0,0 0 16,0 0-16,0 0 15,28 28-15,-28-28 0,-1 0 0,1 0 16,0 0-16,0 28 0,0-28 16,0 0-16,0 0 0,0 0 0,28 0 15,-28 0-15,27 0 0,-27 0 0,0 0 16,0 0-16,28 0 0,-28 0 0,84 0 16,-85 0-16,1 0 0,28 0 15,28 28-15,-28-28 0,-28 0 16,27 0-16,1 0 0,0 0 0,0 0 15,-28 0-15,28 0 16,-28 0-16,27 0 0,1 0 0,-28 0 0,28 0 16,0 0-16,-28 0 0,0 0 0,27 0 0,1 0 15,0 0-15,-28 0 16,28 0-16,-28 0 0,28 0 0,-29 0 0,85 0 16,-56 0-16,0 0 15,0 0-15,-1 0 0,1 0 0,0 0 0,0 0 16,28 0-16,-29 0 15,-27 0-15,28 0 0,0 0 0,0 0 16,-28 0-16,0 0 0,0 0 16,27 0-16,-27 0 0,0 0 15,28 0-15,-28 0 0,28 0 0,-28 0 0,28 0 16,-1 0-16,-27 0 16,28 0-16,0 0 0,0 0 0,-28 0 15,27 0-15,1 0 0,0 0 16,0 0-16,0 0 0,0 0 0,-28 0 0,27 0 15,57 0-15,-56 0 16,28 0-16,-29 0 0,29 0 0,-28 0 0,28 0 16,-29 0-16,1 0 0,0 0 0,0 0 15,0 0-15,0 0 0,-28 0 16,55 0-16,-27 0 0,0 0 0,0 0 0,-28 0 16,0 0-16,-1 0 15,29 0-15,0 0 0,-28 0 0,28 0 0,-28 0 16,0 0-16,27 0 0,1 0 15,-28 0-15,28 0 0,0 0 16,-28 0-16,0 0 0,0 0 0,27 0 16,-27 0-16,28 0 0,0 0 0,0 0 0,0 0 15,-28 0-15,27 0 0,1 0 0,-28 0 16,28 0-16,0 0 16,0 0-16,-28 0 0,27 0 0,1 0 15,-28 0-15,0 0 16,28 0-16,-28 0 0,0 0 0,0 0 0,-1 0 15,1 0-15,0 0 16,0 0-16,0 0 0,0 0 0,0 0 0,0 0 16,0 0-16,0 0 15,0 0-15,-1 0 16,1 0-16,0 0 16,0 0-16,28 0 15,-28 0-15,0 0 0,0 0 16,0 0-16,0 0 15,0 0-15,27 0 0,-27 0 0,0 0 32,0 0-32,0 0 15,0 0-15,0 0 0,0 0 16,0 0-16,0 0 0,-1 0 16,1 0-16,0 0 15,0 0-15,0 0 16,0 0-1,0 0-15,0 0 16,0 0-16,0 0 16,0 0-1,-1 0-15,1 0 16,0 0-16,0 0 62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1:22:32.3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0,'28'0'78,"0"0"-78,0 0 0,28 0 16,0 0-16,-28 0 0,27 0 0,1 0 0,0 0 15,0 0-15,0 0 0,0 0 16,-29 0-16,29 0 0,0 0 0,0 0 16,0 0-16,0 0 15,-28 0-15,83 0 0,-55 0 0,-28 0 16,28 0-16,0 0 0,-29 0 0,29 0 15,28 0-15,-28 0 0,0 0 0,-1 0 0,1 0 16,0 0-16,28 0 0,-28 0 0,0 0 0,-29 0 16,29 0-16,-28 0 15,28 0-15,0 0 0,0 0 0,-1 0 0,-27 0 16,28 0-16,0 0 0,0 0 16,0 0-16,0 0 0,-1 0 0,1 0 15,-28 0-15,0 0 16,28 0-16,0 0 0,-28 0 0,-1 0 15,1 0-15,0 0 0,0 0 16,0 0-16,28 0 0,0 0 0,0 0 0,-29 0 16,1 0-16,0 0 0,0 0 0,28 0 0,0 0 15,-28 0-15,28 0 16,-1 0-16,-27 0 0,0 0 0,0 0 0,0 0 16,28 0-16,-28 0 0,28 0 15,-1 0-15,1 0 0,-28 0 0,28 0 16,-28 0-16,0 0 15,0 0-15,0 0 0,0 0 0,27 0 0,-27 0 16,0 0-16,0 0 0,0 0 0,0 0 16,0 0-16,0 0 15,0 0-15,0 0 0,0 0 16,-1 0 0,1 0-16,0 0 0,0 0 15,0 0 1,0 0-16,0 0 15,0 0-15,0 0 32,0 0 30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1:22:33.93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0,'28'0'63,"56"0"-47,55 0-16,-55 0 0,-28 0 15,84 0 1,83 0-16,-167 0 0,27 0 15,113 0 1,-113 0-16,141 0 0,27 0 0,0 0 16,-139 0-16,418 0 15,-418 0-15,27 0 16,280 0-16,-168 0 16,-139 0-16,-28 0 15,-1 0-15,141 0 0,-141 0 0,113 0 16,-140 0-16,-1 0 15,29 0-15,-28 0 0,0 0 0,0 0 0,-28 0 0,27 0 16,57 0-16,-56 0 0,0 0 0,0 0 16,-1 0-16,1 0 15,-28 0-15,28 0 0,0 0 0,-28 0 0,27 0 16,-27 0-16,28 0 0,-28 0 16,28 0-16,0 0 0,0 0 0,-1 0 15,1 0-15,-28 0 16,28 0-16,-28 0 0,0 0 0,0 0 0,0 0 15,0 0-15,-1 0 0,1 0 16,0 0-16,0 0 0,0 0 0,0 0 0,0 0 16,0 0-16,0 0 0,0 0 0,0 0 15,-1 0 1,1 0-16,0 0 0,0 0 0,0 0 31,0 0-31,0 0 0,0 0 0,0 0 0,0 0 16,0 0-1,0 0-15,-1 0 0,1 0 0,0 0 0,0 0 16,0 0-16,0 0 0,0 0 16,0 0-16,0 0 0,0 0 15,27 0-15,-27 0 16,0 0 0,0 0-16,0 0 0,0 0 0,0 0 15,28 0-15,-28 0 16,0 0-16,0 0 0,-1 0 31,29 0-31,-28 0 16,0 0-1,0 0 79,0 0-78,0 0 46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1:30:42.5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0,'28'0'47,"0"0"-32,0 0-15,27 0 0,-27 0 0,0 0 16,0 0 0,28 0-16,0 0 0,-28 0 0,27 0 15,-27 0-15,0 0 0,28 0 0,-28 0 0,28 0 0,0 0 16,0 0-16,-1 0 0,-27 0 16,28 0-16,0 0 0,0 0 0,0 0 15,-29 0-15,29 0 0,28 0 16,-28 0-16,0 0 0,27 0 15,-27 0 1,-28 0-16,28 0 0,-28 0 0,28 0 16,-28 0-16,0 0 15,-1 0-15,29 0 0,-28 0 0,28 0 0,-28 0 16,0 0-16,0 0 0,0 0 0,0 0 16,-1 0-16,1 0 15,0 0-15,0 0 16,0 0-16,28 0 0,-28 0 15,0 0-15,0 0 0,0 0 16,0 0-16,-1 0 16,1 0-16,0 0 0,0 0 15,28 0-15,-28 0 0,28 0 0,-28 0 16,27 0-16,1 0 16,0 0-16,56 0 0,-56 0 15,-1 0-15,-27 0 0,56 0 16,56 0-16,-85 0 0,57 0 15,-56 0 1,-28 0-16,28 0 0,-1 0 0,-27 0 16,0 0-16,0 0 0,28 0 15,-28 0-15,0 0 0,0 0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1:43:01.6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0,'28'28'47,"0"-28"-47,-28 28 0,28-28 16,0 0-16,0 0 15,0 0 1,0 28-16,-1-28 15,1 0-15,0 0 0,0 0 16,28 0 0,-28 0-16,0 28 0,28-28 0,-56 28 0,28-28 15,0 0-15,-1 0 16,29 0-16,-28 0 0,0 0 0,0 0 16,0 0-16,0 0 15,0 0-15,28 0 0,-29 0 0,1 0 16,28 0-16,-28 0 0,0 0 0,0 0 0,0 0 15,0 0-15,0 0 16,0 0-16,27 0 0,-27 0 0,0 0 0,0 0 16,28 0-16,-28 0 0,28 0 15,-28 0-15,27 0 0,-27 0 0,0 0 16,0 0-16,28 0 16,-28 0-16,0 0 0,0 0 0,0 0 15,0 0-15,-1 0 0,1 0 16,0 0-16,0 0 0,0 0 15,0 0-15,0 0 0,0 0 16,0 0-16,0 0 16,0 0-16,0 0 0,-1 0 0,1 0 15,0 0-15,28 0 0,-28 0 16,0 0-16,0 0 0,0 0 0,0 0 0,0 0 16,-1 0-16,29 0 0,-28 0 15,0 0-15,0 0 0,28 0 16,-28 0-16,28 0 0,-29 0 0,1 0 15,28 0-15,-28 0 0,28 0 16,-28 0-16,0 0 0,28 0 0,-28 0 0,27 0 16,-27 0-16,0 0 15,0 0-15,28 0 0,-28 0 0,0 0 0,28 0 16,-29 0-16,29 0 16,-28 0-16,28 0 0,-28 0 0,28 0 0,-28 0 15,0 0-15,27 0 0,-27 0 0,0 0 16,0 0-16,0 0 15,28 0-15,-28 0 0,28 0 0,-28 0 0,-1 0 16,1 0-16,28 0 16,-28 0-16,28 0 0,-28 0 0,0 0 15,28 0-15,-29 0 16,1 0-16,0 0 0,0 0 16,28 0-16,-28 0 0,28 0 0,-28 0 15,0 0-15,0 0 0,27 0 0,-27 0 16,0 0-16,0 0 0,28 0 0,-28 0 15,28 0-15,-28 0 16,27 0-16,1 0 0,-28 0 0,0 0 16,0 0-16,28 0 15,-28 0-15,27 0 0,-27 0 0,0 0 16,28 0-16,-28 0 16,0 0-16,28 0 0,0 0 15,-28 0-15,-1 0 0,1 0 0,0 0 0,56 0 16,-56 0-1,0 0-15,56 0 0,-29 0 0,1 0 16,0 0-16,0 0 0,0 0 16,0 0-16,-1 0 0,1 0 0,0 0 15,-28 0-15,28 0 16,0 0-16,27 0 0,-27 0 0,-28 0 16,28 0-16,0 0 0,-1 0 0,1 0 0,56 0 15,-84 0-15,28 0 16,0 0-16,-1 0 0,1 0 0,-28 0 0,28 0 15,-28 0-15,0 0 16,55 0-16,-55 0 0,28 0 0,0 0 16,-28 0-16,56 0 15,-29 0-15,-27 0 0,28 0 16,-28 0-16,28 0 16,28 0-16,-28 0 0,27 0 15,-27 0-15,-28 0 16,28 0-16,-28 0 0,28 0 0,-29 0 15,1 0-15,28 0 0,-28 0 0,28 0 16,-28 0-16,28 0 0,-28 0 16,27 0-16,-27 0 15,28 0-15,0 0 0,-28 0 16,0 0-16,0 0 0,0 0 0,0 0 0,27 0 16,-27 0-16,0 0 0,0 0 0,28 0 15,-28 0-15,28 0 16,-28 0-1,-1 0-15,1 0 0,0 0 0,0 0 16,0 0-16,0 0 0,0 0 0,0 0 16,0 0-16,0 0 0,0 0 15,0 0-15,27 0 0,-27 0 16,0 0-16,0 0 16,0 0 46,-28-28 1,28 28-48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1:43:02.9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0 202 0,'56'0'63,"27"0"-48,1 0-15,167 0 16,-111 0-16,-29 0 0,29 0 0,27 0 0,140 0 16,-195 0-16,167 0 15,-139 0-15,-29 0 0,29 0 16,-28 0-16,111-28 16,-139-28-16,27 56 0,-27-28 0,28 28 15,-1 0-15,-55 0 0,56-28 0,-84 28 0,0 0 16,28 0-16,-1-55 15,57 55-15,-84 0 0,28 0 0,-28 0 16,0 0-16,-1 0 0,29 0 16,-28 0-16,28 0 0,0 0 15,-28 0-15,0 0 16,0 0-16,-1 0 0,1 0 0,0 0 16,0 0-16,0 0 0,0 0 0,0 0 15,0 0 32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1:47:06.9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0,'28'27'32,"28"-27"-32,-28 28 15,0-28-15,28 0 16,-1 28-16,29-28 0,-28 28 0,28-28 0,-28 28 15,27-28-15,-27 0 0,28 0 16,28 28-16,-57-28 0,29 0 0,0 0 16,0 0-16,-1 0 0,29 0 15,-28 0-15,-1 0 0,1 0 0,0 0 0,111 0 16,-27 0 0,-112 0-16,27 0 0,-27 0 0,0 0 0,56 0 15,-57 0-15,1 0 0,-28 0 0,28 0 16,0 0-16,0 0 15,-28 0-15,-1 0 0,1 0 0,0 0 16,28 0-16,-28 0 16,0 0-16,0 0 0,0 0 0,0 0 0,0 0 15,-1 0-15,1 0 16,0 0-16,0 0 0,0 0 0,0 0 0,0 0 16,0 0-16,0 0 0,0 0 15,0 0 1,0 0-16,-1 0 0,1 0 15,0 0-15,0 0 16,0 0-16,0 0 16,0 0-16,0 0 0,0 0 15,0 0-15,0 0 0,27 0 16,1 0-16,-28 0 16,0 0-16,0 0 0,0 0 15,0 0-15,0 0 16,0 0-16,0 0 47,-1 0-47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3:55:22.9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59 0,'27'0'125,"29"0"-110,0 0-15,0 0 0,28 0 16,-29 0-16,113 0 0,-112 0 16,55 0-16,-27 0 15,-28 0-15,0 0 0,0 0 0,-1 0 0,57 0 16,-56 0-16,0 0 16,-28 0-16,0 0 0,27 0 0,-27 0 0,0 0 15,0 0-15,0 0 0,28 0 0,-28 0 16,0 0-16,28 0 15,-29 0-15,1 0 0,0 0 0,0 0 16,0 0-16,0 0 16,0 0-16,28 0 0,-28 0 0,0 0 0,27 0 15,-27 0 1,0 0-16,0 0 0,0 0 16,28 0-16,-28 0 0,0 0 0,0 0 0,0 0 15,27 0-15,-27 0 0,28 0 16,0 0-16,-28 0 0,28 0 0,-1 0 0,-27 0 15,28 0-15,0 0 16,28 0-16,-28 0 0,-1 0 0,1 0 0,28 0 16,-28 0-16,55 0 0,-83 0 15,28 0-15,56 0 0,-56 0 0,27 0 0,-27 0 16,28 0-16,-28 0 0,28 0 16,-29 0-16,1 0 0,0 0 0,28 0 0,-28 0 15,-1 0-15,1 0 0,0-28 0,0 28 0,-28-28 16,0 28-16,27 0 15,1 0-15,0 0 0,0 0 0,0 0 0,0 0 16,-28 0-16,27 0 0,1 0 16,-28 0-16,0 0 0,0 0 0,0 0 15,0 0 1,0 0-16,0 0 0,-1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7:43:20.5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 0,'0'28'125,"28"-28"-94,-1 0-31,29 0 0,0 0 16,0 0-16,28 0 15,-29 0-15,29 0 0,0 0 0,28 0 0,-29 0 16,1 0-16,0 0 16,0 0-16,27 0 0,-27 0 0,-28 0 0,27 0 0,1 0 15,-28 0-15,28 0 0,-28 0 0,27 0 0,29 0 16,-56 0-16,0 0 15,-28 0-15,27 0 0,57 0 0,-84 0 0,28 0 16,0 0-16,-1 0 0,1 0 16,0 0-16,0 0 0,-28 0 0,56 0 15,-57 0 1,29 0-16,-28 0 0,0 0 0,0 0 0,0 0 16,0 0-16,0 0 0,28 0 15,-29 0-15,29 0 0,0 0 16,-28 0-16,28 0 0,0 0 0,-1 0 0,57 0 15,-56 0-15,-28 0 16,28 0-16,0 0 0,27 0 0,-27 0 0,56 0 16,-29 27-16,1-27 0,-28 28 15,28-28-15,27 28 0,-27-28 0,0 0 0,111 56 16,-111-56 0,56 28-16,-1 0 0,-27-28 15,-28 0-15,-29 0 0,57 28 0,-28 0 16,-56-28-16,0 0 15,-1 0-15,29 0 0,-28 0 0,0 0 0,-28 28 16,28-28-16,0 0 16,0 0-16,0 0 0,0 0 15,0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7:43:54.7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28 231 0,'-28'0'31,"28"25"-31,56-1 47,-28-24-32,0 24-15,0-24 16,28 0-16,-1 0 0,1 0 0,0 0 0,0 0 16,0 0-16,0 0 15,-1 0-15,-27 0 0,84 0 0,-56 0 0,0 0 16,-29 0-16,29 0 0,84 0 0,-84 0 15,55 0-15,-55 0 16,28 0-16,0 0 0,-29 0 0,29 0 0,28 0 16,-28 0-16,27 0 15,-55 0-15,0 0 0,28 0 0,-29 0 16,1 0-16,0 0 0,0 0 16,0 0-16,-28 0 0,27 0 0,1 0 15,0 0-15,0 0 0,0 0 0,0 0 0,55 0 16,-55 0-16,28 0 15,-28 0-15,-1 0 0,1 0 0,0 0 0,0 0 16,-28 0-16,0 0 0,0 0 16,0 0-16,-1 0 0,1 0 0,0 0 0,0 0 15,0 0 1,0 0-16,0 0 0,0 0 0,0 0 16,0 0-1,0 0-15,0 0 0,-1 0 0,1 0 0,28 0 0,-28 0 16,0 0-16,0 0 15,28 0-15,-28 0 0,0 0 0,-1 0 16,29-24-16,-28 24 0,28 0 0,0 0 0,-28 0 16,0 0-16,28 0 0,-1 0 15,1 0-15,0 0 0,0 0 0,-28 0 16,28 0-16,-29-24 0,1 24 16,0-25-16,56 25 0,-28-24 0,0 24 15,-28 0 1,-1 0-16,29 0 0,-28 0 0,28 0 0,0-25 15,0 25-15,0-24 0,27 24 16,1 0-16,-28 0 0,0 0 16,-28 0-16,27 0 0,1 0 15,-28-25-15,28 25 0,0-24 16,-28 24-16,27 0 0,-27 0 0,28-25 16,0 25-16,28 0 15,-28 0-15,-28 0 0,-1 0 0,29-24 16,-28-1-16,28 25 0,-28 0 0,0 0 15,28-24-15,-28 24 16,-1 0-16,1 0 0,0 0 16,0 0-16,0 0 15,0 0-15,0 0 16,28 0 0,-28 0-16,0 0 15,0 0-15,-1 0 0,29 0 0,-28 0 16,0 0-1,0 0-15,0 0 0,0 0 16,0 0-16,0 0 16,0 0-1,-1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7:49:06.09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49 0,'0'28'47,"28"-28"-16,0 0-31,0 0 16,0 0-16,0 0 15,0 0-15,0 0 0,-1 0 0,1 0 16,28 0-16,-28 0 16,0 0-16,0 0 0,0 0 0,0 0 15,0 0-15,0 0 16,-1 0-16,1 0 0,0 0 0,0 0 15,28 0 1,-28 0-16,28 0 0,-28 0 0,0 0 16,0 0-16,-1 0 0,1 0 0,0 0 0,28 0 15,0 0-15,-28 0 16,0 0-16,0 0 0,0 0 0,-1 0 0,1 0 16,28 0-16,-28 0 15,28 0-15,-28 0 0,56 0 16,-29 0-1,-27 0-15,0 0 0,0 0 0,0 0 0,0 0 16,0 0-16,28 0 16,-28 0-16,0 0 0,-1-28 0,1 28 31,0 0-15,0 0-16,0 0 15,0 0-15,0 0 16,0 0-16,0 0 0,0 0 15,0 0 1,-1 0-16,1 0 16,0 0-16,0 0 0,0 0 0,0 0 0,0 0 15,0 0-15,0 0 16,0 0-16,0 0 0,0 0 16,-1 0-16,1 0 15,0 0-15,0 0 0,56 0 0,-28 0 31,-28 0-31,27 0 0,-27 0 0,0 0 16,0 0-16,0 0 0,0 0 16,0 0-16,0 0 0,0 0 0,0 0 15,0 0-15,-1 0 0,1 0 0,0 0 16,0 0-16,0 0 16,28 0-16,-28 0 0,0 0 0,28 0 15,-1 0-15,-27 0 16,28 0-16,-28 0 0,28 0 0,-28 0 15,0 0-15,0 0 16,0 0-16,-1 0 0,1 0 0,0 0 0,0 0 16,0 0-16,0 0 0,0 0 0,28 0 15,0 0-15,-29 0 16,1 0-16,28 0 0,-28 0 0,28 0 16,-28 0-16,28 0 15,-28 0-15,0 0 0,-1 0 0,1 0 0,0 0 16,0 0-16,0 0 15,28 0-15,-28 0 0,0 0 16,0 0-16,0 0 16,-1 0-1,1 0-15,0 0 16,0 0 0,0 0-1,0 0 1,0 0-1,0 0 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7:49:10.1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08:00:57.2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27 0 0,'-27'0'78,"82"28"-47,1-28-31,0 0 0,0 0 16,28 0-16,-29 0 0,141 0 15,-140 0-15,27 0 0,-27 0 0,84 0 16,-84 0 0,-1 0-16,1 0 0,-28 0 0,28 0 0,0 0 0,-28 0 15,27 0-15,1 0 0,-28 0 0,28 0 16,0 0-16,-28 0 16,28 0-16,-28 0 0,-1 0 0,1 0 15,0 0-15,0 0 0,0 0 0,0 0 16,0 0-16,0 0 0,28 0 15,-28 0-15,-1 0 0,1 0 16,0 0-16,0 0 0,28 0 0,-28 0 16,0 0-16,28 0 0,-28 0 0,0 0 15,-1 0-15,1 0 16,0 0-16,0 0 0,0 0 0,0 0 0,0 0 16,0 0-16,0 0 15,0 0-15,0 0 0,-1 0 0,29 0 16,-28 0-1,0 0-15,0 0 0,0 0 0,28 0 16,-28 0 0,0 0-16,-1 0 0,1 0 15,0 0-15,0 0 0,0 0 0,0 0 16,0 0 0,0 0-16,0 0 0,0 0 15,0 0-15,0 0 16,-1 0-16,1 0 0,0 0 0,0 0 15,0 0-15,0 0 16,28 0-16,-28 0 0,0 0 16,0 0-16,-1 0 0,1 0 15,0 0-15,0 0 0,0 0 16,28 0-16,-28 0 0,0 0 0,0 0 16,0 0-16,-1 0 15,1 0-15,0 0 0,28 0 16,-28 0-1,28 0-15,-28 0 0,0 0 16,0 0-16,27 0 16,-27 0-16,0 0 0,0 0 15,28 0-15,-28 0 0,28 0 16,-28 0-16,0 0 16,-1 0-16,1 0 0,0 0 0,0 0 15,0 0-15,0 0 16,0 0-16,0 0 0,0 0 0,0 0 15,0 0-15,27 0 16,-27 0-16,28 0 0,-28 0 16,0 0-16,0 0 0,28 0 15,-28 0-15,0 0 0,-1 0 16,29 0-16,-28 0 0,0 0 0,0 0 16,0 0-16,0 0 15,0 0-15,0 0 0,27 0 0,1 0 0,-28 0 16,0 0-16,0 0 15,0 0-15,0 0 0,0 0 0,0 0 0,0 0 16,27 0-16,-27 0 16,0 0-16,0 0 0,0 0 15,0 0-15,0 0 16,0 0 0,0 0 46,0 0-15,0 0-47,-1 0 0,1 0 0,0 0 16,0 0-1,0 0-15,0 0 16,0 0-16,0 0 15,0 0-15,0 0 32,0 0-32,-1 0 0,1 0 15,0 0-15,0 0 0,0 0 32,0 0-32,0 0 0,0 0 15,0 0-15,0 0 16,0 0-16,27 0 0,-27 0 0,28 0 15,-28 0 1,0 0-16,0 0 16,0 0-16,0 0 0,28 0 0,-29 0 0,1 0 15,0 0 1,0 0-16,0 0 0,0 0 0,28 0 16,-28 0-16,0 0 15,0 0-15,0 0 0,-1 0 0,1 0 16,28 0-16,0 0 15,-28 0-15,0 0 0,0 0 16,28 0-16,-29 0 16,1 0-16,0 0 0,0 0 15,0 0-15,0 0 0,0 0 16,0 0 0,0 0 15,0 0 0,0 0-15,-1 0-16,1 0 15,0 0-15,0 0 16,28 0-16,-28 0 16,0 0-16,0 0 0,0 0 0,28 0 15,-29 0-15,1 0 0,28 0 0,0 0 16,-28 0-1,28 0-15,-28 0 0,0 0 0,27 0 16,-27 0-16,28 0 16,-28 0-16,0 0 0,0 0 0,0 0 15,0 0-15,27 0 16,-27 0-16,0 0 16,0 0-1,0 0-15,0 0 0,0 0 16,0 0-16,0 0 15,0 0 1,0 0 0,0 0-16,-1 0 0,1 0 15,0 0 1,0 0 46,0 0 173,0 0-220,0 0-15,0 0 110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C23030-C305-4D96-B3DB-C14E29EDC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B180173-7F26-4588-AC71-4E17F1CE3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10C93C-D91C-46B4-AF2F-E909435E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6AF9-2529-4ED6-B178-4FB09538304B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01E380-975E-4DD8-8DF3-0C147F9AB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F7D7CB-BF2B-4527-AA8F-9214EADCD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FFF57-0CD4-4C21-9ECE-53D54244B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09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DF3C0-CC18-41D9-B923-0AFEE63F4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73A954-4688-4A3A-B9B7-F8A8B274C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A4D6A3-A221-4797-8D34-028AB27F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6AF9-2529-4ED6-B178-4FB09538304B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04D584-4C1F-4282-AAC6-5FC837524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D49475-1464-4913-85A4-AFB5EF94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FFF57-0CD4-4C21-9ECE-53D54244B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370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B89C39-8FDB-469D-9B5F-E3BC80A87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F98A30-3918-49C5-B4C3-B75B9C0AF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27972D-5CD3-4250-9AE3-2F48EBD8E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6AF9-2529-4ED6-B178-4FB09538304B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079C6-4864-431B-BAAF-AC1EA7D6C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B8DFEA-7FAF-4CDA-BC43-5D33C612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FFF57-0CD4-4C21-9ECE-53D54244B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45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8EC2E1-6104-47D3-A9C9-8D28846A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8B406-C46C-4EA8-BE0F-BC2CAEF3C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F97EF8-BCBB-4CAA-93E8-F6D41C08B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6AF9-2529-4ED6-B178-4FB09538304B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AE152D-50EE-4DD5-9E08-62CF1CA30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D6101A-32D6-4EDC-A95B-DB7CCE675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FFF57-0CD4-4C21-9ECE-53D54244B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458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817C8-58D0-4936-A229-FF27CCDE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234BC6-9FA2-4D53-B924-90E579302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B3BDEE-EDE6-4309-A576-5D57BF4A4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6AF9-2529-4ED6-B178-4FB09538304B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DCF188-E72E-4DFB-A8B5-1761686C6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4373D4-699F-4648-B594-3874E659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FFF57-0CD4-4C21-9ECE-53D54244B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633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47B72-EF2B-4C2D-9571-CD7837EC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CF2FEA-18EF-4CAA-ADE2-BC8E60BCF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E2F9E3-8F66-438C-83E3-779D69DE8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4D3B58-BA26-4721-ACDB-6B52A739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6AF9-2529-4ED6-B178-4FB09538304B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2E9574-C44D-49C9-B889-7458A4FF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A153CE-0740-40C5-9D35-952E858D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FFF57-0CD4-4C21-9ECE-53D54244B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73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53866D-1E8B-455F-9C4F-194B65C9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6AC65C-510C-4071-870F-37B9355C2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EDB5AF-D9C4-4095-8C1F-F163035BD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3DBDDF-14BF-4B83-9A81-BE77B7A6B2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12903E-4BB3-4152-BF09-38BF0E0F77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E5360C7-9708-4456-B8BC-8B10E2A8A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6AF9-2529-4ED6-B178-4FB09538304B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A786F41-D13C-4269-B902-7FD636215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C0F4BB9-11B7-4EE8-99D5-0FA5BBCB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FFF57-0CD4-4C21-9ECE-53D54244B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384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59A7E-55B5-49C7-8C23-7FF25DBA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FC22372-8B6A-4100-ADD3-3F9A31F16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6AF9-2529-4ED6-B178-4FB09538304B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6C72C5-54BB-4C0B-A3DF-DE3976BAE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3A94B6-7045-49A6-ACE5-B46E88B19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FFF57-0CD4-4C21-9ECE-53D54244B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783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276F748-64C3-4BA6-B300-1C1BD23FF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6AF9-2529-4ED6-B178-4FB09538304B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589EE8-D9E3-4B83-BED7-B91666D4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BE150B-B31E-400A-B918-D5A388F4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FFF57-0CD4-4C21-9ECE-53D54244B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049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B3C53A-17A9-4779-AA6D-84B3AF166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332935-8EF4-48F6-AD3A-36D750423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738024-D8C4-4B27-868A-2B9181517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2A22DE-29ED-4941-8D5A-922AD54F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6AF9-2529-4ED6-B178-4FB09538304B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E01E0F-79AC-4295-8C78-EBC554005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E644A3-AE29-48C0-875C-CD513514C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FFF57-0CD4-4C21-9ECE-53D54244B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660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767CA8-56CD-43F7-8E0E-D1355AE7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41C6A93-EA6B-4929-8E27-BD422D0499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C6CE39-9B8E-4526-A7C0-2853D4974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83C4A4-A8BE-4F35-AA7D-D370A9770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6AF9-2529-4ED6-B178-4FB09538304B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075F86-F90A-4FEE-872E-CDE7A20C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C17F56-420B-4BA7-B9D4-D497DEBD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FFF57-0CD4-4C21-9ECE-53D54244B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344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26D57D-3FB7-49C1-8EA0-DAD2E62F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344343-2148-410A-82D1-2EA39A8CA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7D7ABE-84CC-4BEC-83DC-C5973ECB42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46AF9-2529-4ED6-B178-4FB09538304B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4FD2BA-9D3B-4167-997C-D0472C4C6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90DCAB-6E10-4E6E-B5DC-48B089A18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FFF57-0CD4-4C21-9ECE-53D54244B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84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customXml" Target="../ink/ink8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5" Type="http://schemas.openxmlformats.org/officeDocument/2006/relationships/customXml" Target="../ink/ink10.xml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5" Type="http://schemas.openxmlformats.org/officeDocument/2006/relationships/customXml" Target="../ink/ink12.xml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customXml" Target="../ink/ink15.xml"/><Relationship Id="rId10" Type="http://schemas.openxmlformats.org/officeDocument/2006/relationships/image" Target="../media/image39.emf"/><Relationship Id="rId4" Type="http://schemas.openxmlformats.org/officeDocument/2006/relationships/image" Target="../media/image36.emf"/><Relationship Id="rId9" Type="http://schemas.openxmlformats.org/officeDocument/2006/relationships/customXml" Target="../ink/ink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customXml" Target="../ink/ink20.xml"/><Relationship Id="rId4" Type="http://schemas.openxmlformats.org/officeDocument/2006/relationships/image" Target="../media/image4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emf"/><Relationship Id="rId5" Type="http://schemas.openxmlformats.org/officeDocument/2006/relationships/customXml" Target="../ink/ink22.xml"/><Relationship Id="rId4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emf"/><Relationship Id="rId5" Type="http://schemas.openxmlformats.org/officeDocument/2006/relationships/customXml" Target="../ink/ink24.xml"/><Relationship Id="rId4" Type="http://schemas.openxmlformats.org/officeDocument/2006/relationships/image" Target="../media/image59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emf"/><Relationship Id="rId5" Type="http://schemas.openxmlformats.org/officeDocument/2006/relationships/customXml" Target="../ink/ink26.xml"/><Relationship Id="rId10" Type="http://schemas.openxmlformats.org/officeDocument/2006/relationships/image" Target="../media/image65.emf"/><Relationship Id="rId4" Type="http://schemas.openxmlformats.org/officeDocument/2006/relationships/image" Target="../media/image62.emf"/><Relationship Id="rId9" Type="http://schemas.openxmlformats.org/officeDocument/2006/relationships/customXml" Target="../ink/ink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emf"/><Relationship Id="rId5" Type="http://schemas.openxmlformats.org/officeDocument/2006/relationships/customXml" Target="../ink/ink31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customXml" Target="../ink/ink32.xml"/><Relationship Id="rId7" Type="http://schemas.openxmlformats.org/officeDocument/2006/relationships/customXml" Target="../ink/ink34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emf"/><Relationship Id="rId5" Type="http://schemas.openxmlformats.org/officeDocument/2006/relationships/customXml" Target="../ink/ink33.xml"/><Relationship Id="rId4" Type="http://schemas.openxmlformats.org/officeDocument/2006/relationships/image" Target="../media/image7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emf"/><Relationship Id="rId5" Type="http://schemas.openxmlformats.org/officeDocument/2006/relationships/customXml" Target="../ink/ink36.xml"/><Relationship Id="rId4" Type="http://schemas.openxmlformats.org/officeDocument/2006/relationships/image" Target="../media/image78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82.png"/><Relationship Id="rId7" Type="http://schemas.openxmlformats.org/officeDocument/2006/relationships/image" Target="../media/image84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.xml"/><Relationship Id="rId5" Type="http://schemas.openxmlformats.org/officeDocument/2006/relationships/image" Target="../media/image83.emf"/><Relationship Id="rId4" Type="http://schemas.openxmlformats.org/officeDocument/2006/relationships/customXml" Target="../ink/ink37.xml"/><Relationship Id="rId9" Type="http://schemas.openxmlformats.org/officeDocument/2006/relationships/image" Target="../media/image8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emf"/><Relationship Id="rId5" Type="http://schemas.openxmlformats.org/officeDocument/2006/relationships/customXml" Target="../ink/ink41.xml"/><Relationship Id="rId4" Type="http://schemas.openxmlformats.org/officeDocument/2006/relationships/image" Target="../media/image87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customXml" Target="../ink/ink2.xml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emf"/><Relationship Id="rId5" Type="http://schemas.openxmlformats.org/officeDocument/2006/relationships/customXml" Target="../ink/ink44.xml"/><Relationship Id="rId4" Type="http://schemas.openxmlformats.org/officeDocument/2006/relationships/image" Target="../media/image95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customXml" Target="../ink/ink4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D8DD0B-4ED3-44B7-BC6B-8DCBBDD9B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63" y="777010"/>
            <a:ext cx="9617273" cy="53039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6E7D62A-1A8B-4244-8666-0350A72AE276}"/>
              </a:ext>
            </a:extLst>
          </p:cNvPr>
          <p:cNvSpPr txBox="1"/>
          <p:nvPr/>
        </p:nvSpPr>
        <p:spPr>
          <a:xfrm>
            <a:off x="7124281" y="3376246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加载器</a:t>
            </a:r>
          </a:p>
        </p:txBody>
      </p:sp>
    </p:spTree>
    <p:extLst>
      <p:ext uri="{BB962C8B-B14F-4D97-AF65-F5344CB8AC3E}">
        <p14:creationId xmlns:p14="http://schemas.microsoft.com/office/powerpoint/2010/main" val="539063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D802AC-BA9E-4D14-A535-31C172C5F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056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25E82B5-3326-4505-BF46-4541A3A189AE}"/>
                  </a:ext>
                </a:extLst>
              </p14:cNvPr>
              <p14:cNvContentPartPr/>
              <p14:nvPr/>
            </p14:nvContentPartPr>
            <p14:xfrm>
              <a:off x="371710" y="2186066"/>
              <a:ext cx="2602800" cy="145151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25E82B5-3326-4505-BF46-4541A3A189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710" y="2168146"/>
                <a:ext cx="2638440" cy="180632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201E06F-3645-4EA8-A9C9-9FE067C45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80" y="3740499"/>
            <a:ext cx="12192000" cy="284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68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2FBD6B-83EB-4B03-8B4B-6EAFEC701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60" y="837975"/>
            <a:ext cx="9693480" cy="51820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59ADE6B-5F58-4974-BC03-08A0AEA9D8AC}"/>
              </a:ext>
            </a:extLst>
          </p:cNvPr>
          <p:cNvSpPr txBox="1"/>
          <p:nvPr/>
        </p:nvSpPr>
        <p:spPr>
          <a:xfrm>
            <a:off x="4260501" y="1718268"/>
            <a:ext cx="594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Less</a:t>
            </a:r>
            <a:r>
              <a:rPr lang="zh-CN" altLang="en-US" dirty="0"/>
              <a:t>这个包，没有使用，只是</a:t>
            </a:r>
            <a:r>
              <a:rPr lang="en-US" altLang="zh-CN" dirty="0"/>
              <a:t>less-loader</a:t>
            </a:r>
            <a:r>
              <a:rPr lang="zh-CN" altLang="en-US" dirty="0"/>
              <a:t>的内置依赖项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906AC1D-81D4-4886-B74E-0CA3D0AD639A}"/>
                  </a:ext>
                </a:extLst>
              </p14:cNvPr>
              <p14:cNvContentPartPr/>
              <p14:nvPr/>
            </p14:nvContentPartPr>
            <p14:xfrm>
              <a:off x="4692525" y="2836100"/>
              <a:ext cx="1748880" cy="316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906AC1D-81D4-4886-B74E-0CA3D0AD63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4525" y="2818100"/>
                <a:ext cx="17845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213829E-558D-48F0-8A4D-0A7BF761AC76}"/>
                  </a:ext>
                </a:extLst>
              </p14:cNvPr>
              <p14:cNvContentPartPr/>
              <p14:nvPr/>
            </p14:nvContentPartPr>
            <p14:xfrm>
              <a:off x="3426405" y="4381220"/>
              <a:ext cx="36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213829E-558D-48F0-8A4D-0A7BF761AC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08405" y="436322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D1944AC-0903-46EA-A1BA-F2E3E04D5358}"/>
              </a:ext>
            </a:extLst>
          </p:cNvPr>
          <p:cNvSpPr txBox="1"/>
          <p:nvPr/>
        </p:nvSpPr>
        <p:spPr>
          <a:xfrm>
            <a:off x="2873829" y="4511710"/>
            <a:ext cx="419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这个点是转义字符</a:t>
            </a:r>
          </a:p>
        </p:txBody>
      </p:sp>
    </p:spTree>
    <p:extLst>
      <p:ext uri="{BB962C8B-B14F-4D97-AF65-F5344CB8AC3E}">
        <p14:creationId xmlns:p14="http://schemas.microsoft.com/office/powerpoint/2010/main" val="720029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4E7ADE-19EB-4DE2-8238-72162D343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5" y="487425"/>
            <a:ext cx="10722269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73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B2C362-AE95-47FF-BD0D-7AC13ACC5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228"/>
            <a:ext cx="12192000" cy="53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51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AC5E71-136F-48AC-A654-36AA9E405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F4B51BE-A366-4BFF-B33E-92F083E6B407}"/>
              </a:ext>
            </a:extLst>
          </p:cNvPr>
          <p:cNvSpPr txBox="1"/>
          <p:nvPr/>
        </p:nvSpPr>
        <p:spPr>
          <a:xfrm>
            <a:off x="2230734" y="3768132"/>
            <a:ext cx="3346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将图片转换成</a:t>
            </a:r>
            <a:r>
              <a:rPr lang="en-US" altLang="zh-CN" dirty="0"/>
              <a:t>base64</a:t>
            </a:r>
            <a:r>
              <a:rPr lang="zh-CN" altLang="en-US" dirty="0"/>
              <a:t>格式的字符串</a:t>
            </a:r>
          </a:p>
        </p:txBody>
      </p:sp>
    </p:spTree>
    <p:extLst>
      <p:ext uri="{BB962C8B-B14F-4D97-AF65-F5344CB8AC3E}">
        <p14:creationId xmlns:p14="http://schemas.microsoft.com/office/powerpoint/2010/main" val="1539803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D2A580-2590-489E-9690-F3C7588F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33" y="114429"/>
            <a:ext cx="10966130" cy="47400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766D1A-0BB7-49B9-857C-78084B2EC772}"/>
              </a:ext>
            </a:extLst>
          </p:cNvPr>
          <p:cNvSpPr txBox="1"/>
          <p:nvPr/>
        </p:nvSpPr>
        <p:spPr>
          <a:xfrm>
            <a:off x="1024932" y="5225143"/>
            <a:ext cx="692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Base64</a:t>
            </a:r>
            <a:r>
              <a:rPr lang="zh-CN" altLang="en-US" dirty="0"/>
              <a:t>格式</a:t>
            </a:r>
            <a:r>
              <a:rPr lang="en-US" altLang="zh-CN" dirty="0"/>
              <a:t>,</a:t>
            </a:r>
            <a:r>
              <a:rPr lang="zh-CN" altLang="en-US" dirty="0"/>
              <a:t>一样可以显示</a:t>
            </a:r>
            <a:r>
              <a:rPr lang="en-US" altLang="zh-CN" dirty="0"/>
              <a:t>,</a:t>
            </a:r>
            <a:r>
              <a:rPr lang="zh-CN" altLang="en-US" dirty="0"/>
              <a:t>小图片可以，大图片的体积会太大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57B9A4-D2FD-4821-9341-C42774A50BF1}"/>
              </a:ext>
            </a:extLst>
          </p:cNvPr>
          <p:cNvSpPr txBox="1"/>
          <p:nvPr/>
        </p:nvSpPr>
        <p:spPr>
          <a:xfrm>
            <a:off x="4612193" y="3567165"/>
            <a:ext cx="5436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防止发起小图片的网络请求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优化性能</a:t>
            </a:r>
          </a:p>
        </p:txBody>
      </p:sp>
    </p:spTree>
    <p:extLst>
      <p:ext uri="{BB962C8B-B14F-4D97-AF65-F5344CB8AC3E}">
        <p14:creationId xmlns:p14="http://schemas.microsoft.com/office/powerpoint/2010/main" val="991803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D8CDD1-8C36-4F76-B435-93515759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256" y="662700"/>
            <a:ext cx="7925487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49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BED3E1C-2A6D-4181-98F8-DD8CCAA4A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9ADCDDB-93CE-4B29-9176-2AE868158820}"/>
                  </a:ext>
                </a:extLst>
              </p14:cNvPr>
              <p14:cNvContentPartPr/>
              <p14:nvPr/>
            </p14:nvContentPartPr>
            <p14:xfrm>
              <a:off x="6591885" y="3396260"/>
              <a:ext cx="3396600" cy="17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9ADCDDB-93CE-4B29-9176-2AE8681588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3885" y="3378260"/>
                <a:ext cx="34322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C247729-47EE-41DE-A01C-924388BD42C8}"/>
                  </a:ext>
                </a:extLst>
              </p14:cNvPr>
              <p14:cNvContentPartPr/>
              <p14:nvPr/>
            </p14:nvContentPartPr>
            <p14:xfrm>
              <a:off x="6581805" y="3979100"/>
              <a:ext cx="3115080" cy="205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C247729-47EE-41DE-A01C-924388BD42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63805" y="3961100"/>
                <a:ext cx="3150720" cy="561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9A559BD-5924-4AB3-B847-288E48B5BF68}"/>
              </a:ext>
            </a:extLst>
          </p:cNvPr>
          <p:cNvSpPr txBox="1"/>
          <p:nvPr/>
        </p:nvSpPr>
        <p:spPr>
          <a:xfrm>
            <a:off x="8882743" y="1778558"/>
            <a:ext cx="3044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只需要将文件加载过来</a:t>
            </a:r>
            <a:endParaRPr lang="en-US" altLang="zh-CN" dirty="0"/>
          </a:p>
          <a:p>
            <a:r>
              <a:rPr lang="zh-CN" altLang="en-US" dirty="0"/>
              <a:t>不需要进行接收</a:t>
            </a:r>
          </a:p>
        </p:txBody>
      </p:sp>
    </p:spTree>
    <p:extLst>
      <p:ext uri="{BB962C8B-B14F-4D97-AF65-F5344CB8AC3E}">
        <p14:creationId xmlns:p14="http://schemas.microsoft.com/office/powerpoint/2010/main" val="2450217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5CEC31-8C9C-48DF-89C6-214973781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9275"/>
            <a:ext cx="12192000" cy="32194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6279757-4C8B-451B-9FF0-46A9B595BB7C}"/>
              </a:ext>
            </a:extLst>
          </p:cNvPr>
          <p:cNvSpPr txBox="1"/>
          <p:nvPr/>
        </p:nvSpPr>
        <p:spPr>
          <a:xfrm>
            <a:off x="2351314" y="3647552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导入的图片，自动变成</a:t>
            </a:r>
            <a:r>
              <a:rPr lang="en-US" altLang="zh-CN" dirty="0"/>
              <a:t>base64</a:t>
            </a:r>
            <a:r>
              <a:rPr lang="zh-CN" altLang="en-US" dirty="0"/>
              <a:t>格式的文件</a:t>
            </a:r>
          </a:p>
        </p:txBody>
      </p:sp>
    </p:spTree>
    <p:extLst>
      <p:ext uri="{BB962C8B-B14F-4D97-AF65-F5344CB8AC3E}">
        <p14:creationId xmlns:p14="http://schemas.microsoft.com/office/powerpoint/2010/main" val="2319860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45D04F-7000-4535-86A4-50B9433A8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64" y="536959"/>
            <a:ext cx="10059272" cy="57840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3ED996F-1F8C-4BAE-967F-A4C21765DAD9}"/>
                  </a:ext>
                </a:extLst>
              </p14:cNvPr>
              <p14:cNvContentPartPr/>
              <p14:nvPr/>
            </p14:nvContentPartPr>
            <p14:xfrm>
              <a:off x="3145245" y="4240460"/>
              <a:ext cx="3497040" cy="954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3ED996F-1F8C-4BAE-967F-A4C21765DA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7245" y="4222460"/>
                <a:ext cx="35326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B3A5D36C-736A-41DD-9535-A9C17AFF0F94}"/>
                  </a:ext>
                </a:extLst>
              </p14:cNvPr>
              <p14:cNvContentPartPr/>
              <p14:nvPr/>
            </p14:nvContentPartPr>
            <p14:xfrm>
              <a:off x="2934285" y="2617580"/>
              <a:ext cx="3758400" cy="356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B3A5D36C-736A-41DD-9535-A9C17AFF0F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6285" y="2599580"/>
                <a:ext cx="37940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E17D5BB-4CCA-4763-B398-C539A3677B82}"/>
                  </a:ext>
                </a:extLst>
              </p14:cNvPr>
              <p14:cNvContentPartPr/>
              <p14:nvPr/>
            </p14:nvContentPartPr>
            <p14:xfrm>
              <a:off x="3868485" y="2952380"/>
              <a:ext cx="1587960" cy="676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E17D5BB-4CCA-4763-B398-C539A3677B8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50485" y="2934380"/>
                <a:ext cx="1623600" cy="10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413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980E10-BBE2-4001-BF54-4F23AA327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3" y="891320"/>
            <a:ext cx="9160034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95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4A04D9-A9DD-4FBE-9ABC-566C7F0AA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330" y="0"/>
            <a:ext cx="7845339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1529089-7E8B-4128-9FDA-B6E646913C28}"/>
              </a:ext>
            </a:extLst>
          </p:cNvPr>
          <p:cNvSpPr txBox="1"/>
          <p:nvPr/>
        </p:nvSpPr>
        <p:spPr>
          <a:xfrm>
            <a:off x="6018963" y="2291024"/>
            <a:ext cx="5998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 err="1"/>
              <a:t>webpack</a:t>
            </a:r>
            <a:r>
              <a:rPr lang="zh-CN" altLang="en-US" dirty="0"/>
              <a:t>打包生成的文件中都包含导入的文件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也就是</a:t>
            </a:r>
            <a:r>
              <a:rPr lang="en-US" altLang="zh-CN" dirty="0"/>
              <a:t>bundle.js</a:t>
            </a:r>
            <a:r>
              <a:rPr lang="zh-CN" altLang="en-US" dirty="0"/>
              <a:t>中也包含引入的这些文件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BFEA0E3-3FF2-46BE-9C94-089C51928E3C}"/>
                  </a:ext>
                </a:extLst>
              </p14:cNvPr>
              <p14:cNvContentPartPr/>
              <p14:nvPr/>
            </p14:nvContentPartPr>
            <p14:xfrm>
              <a:off x="2763285" y="1979660"/>
              <a:ext cx="2442240" cy="525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BFEA0E3-3FF2-46BE-9C94-089C51928E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5285" y="1961660"/>
                <a:ext cx="24778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64C16D4-5FAC-4CE8-89C1-CE0E1F73ADC9}"/>
                  </a:ext>
                </a:extLst>
              </p14:cNvPr>
              <p14:cNvContentPartPr/>
              <p14:nvPr/>
            </p14:nvContentPartPr>
            <p14:xfrm>
              <a:off x="2693085" y="2421020"/>
              <a:ext cx="2502360" cy="298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64C16D4-5FAC-4CE8-89C1-CE0E1F73AD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75085" y="2403020"/>
                <a:ext cx="25380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7FD1CFD-CFEA-411C-8791-4A697C7E858F}"/>
                  </a:ext>
                </a:extLst>
              </p14:cNvPr>
              <p14:cNvContentPartPr/>
              <p14:nvPr/>
            </p14:nvContentPartPr>
            <p14:xfrm>
              <a:off x="2733045" y="1065260"/>
              <a:ext cx="2472480" cy="471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7FD1CFD-CFEA-411C-8791-4A697C7E85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15045" y="1047260"/>
                <a:ext cx="25081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D1457C41-18B4-40DB-9D3D-56EE0A1B5406}"/>
                  </a:ext>
                </a:extLst>
              </p14:cNvPr>
              <p14:cNvContentPartPr/>
              <p14:nvPr/>
            </p14:nvContentPartPr>
            <p14:xfrm>
              <a:off x="2793525" y="3225620"/>
              <a:ext cx="2944440" cy="421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D1457C41-18B4-40DB-9D3D-56EE0A1B54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75525" y="3207620"/>
                <a:ext cx="2980080" cy="7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9971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1A22A3-7BCE-4E86-A3D1-901B29344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9015D4-E817-47CD-BE80-F84E24401A8B}"/>
              </a:ext>
            </a:extLst>
          </p:cNvPr>
          <p:cNvSpPr txBox="1"/>
          <p:nvPr/>
        </p:nvSpPr>
        <p:spPr>
          <a:xfrm>
            <a:off x="5807947" y="2964265"/>
            <a:ext cx="6384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Webpack</a:t>
            </a:r>
            <a:r>
              <a:rPr lang="zh-CN" altLang="en-US" dirty="0">
                <a:solidFill>
                  <a:srgbClr val="FF0000"/>
                </a:solidFill>
              </a:rPr>
              <a:t>自动生成的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一切都可以接受过来，转化成类似于</a:t>
            </a:r>
            <a:r>
              <a:rPr lang="en-US" altLang="zh-CN" dirty="0" err="1">
                <a:solidFill>
                  <a:srgbClr val="FF0000"/>
                </a:solidFill>
              </a:rPr>
              <a:t>js</a:t>
            </a:r>
            <a:r>
              <a:rPr lang="zh-CN" altLang="en-US" dirty="0">
                <a:solidFill>
                  <a:srgbClr val="FF0000"/>
                </a:solidFill>
              </a:rPr>
              <a:t>的代码去使用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引入的文件也直接转化成类似于</a:t>
            </a:r>
            <a:r>
              <a:rPr lang="en-US" altLang="zh-CN" dirty="0" err="1">
                <a:solidFill>
                  <a:srgbClr val="FF0000"/>
                </a:solidFill>
              </a:rPr>
              <a:t>js</a:t>
            </a:r>
            <a:r>
              <a:rPr lang="zh-CN" altLang="en-US" dirty="0">
                <a:solidFill>
                  <a:srgbClr val="FF0000"/>
                </a:solidFill>
              </a:rPr>
              <a:t>的代码，</a:t>
            </a:r>
            <a:r>
              <a:rPr lang="zh-CN" altLang="en-US" dirty="0">
                <a:solidFill>
                  <a:schemeClr val="accent1"/>
                </a:solidFill>
              </a:rPr>
              <a:t>都合并成一个文件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已经转化成代码了，就不用引入文件了</a:t>
            </a:r>
          </a:p>
        </p:txBody>
      </p:sp>
    </p:spTree>
    <p:extLst>
      <p:ext uri="{BB962C8B-B14F-4D97-AF65-F5344CB8AC3E}">
        <p14:creationId xmlns:p14="http://schemas.microsoft.com/office/powerpoint/2010/main" val="3217905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439FCE-F6B9-4B11-B85B-90F1A01F3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5128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C6A8BA1-D200-4DE4-B8D6-3B9A98D3C18F}"/>
                  </a:ext>
                </a:extLst>
              </p14:cNvPr>
              <p14:cNvContentPartPr/>
              <p14:nvPr/>
            </p14:nvContentPartPr>
            <p14:xfrm>
              <a:off x="703365" y="2059940"/>
              <a:ext cx="5607360" cy="125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C6A8BA1-D200-4DE4-B8D6-3B9A98D3C1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5365" y="2041940"/>
                <a:ext cx="5643000" cy="160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AE50655-D26B-48BD-8C74-B0306C39EE58}"/>
              </a:ext>
            </a:extLst>
          </p:cNvPr>
          <p:cNvSpPr txBox="1"/>
          <p:nvPr/>
        </p:nvSpPr>
        <p:spPr>
          <a:xfrm>
            <a:off x="4551903" y="2185220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在导入</a:t>
            </a:r>
            <a:r>
              <a:rPr lang="en-US" altLang="zh-CN" dirty="0" err="1"/>
              <a:t>css</a:t>
            </a:r>
            <a:r>
              <a:rPr lang="zh-CN" altLang="en-US" dirty="0"/>
              <a:t>和</a:t>
            </a:r>
            <a:r>
              <a:rPr lang="en-US" altLang="zh-CN" dirty="0"/>
              <a:t>less</a:t>
            </a:r>
            <a:r>
              <a:rPr lang="zh-CN" altLang="en-US" dirty="0"/>
              <a:t>文件的时候，他俩的值是</a:t>
            </a:r>
            <a:r>
              <a:rPr lang="en-US" altLang="zh-CN" dirty="0"/>
              <a:t>undefined</a:t>
            </a:r>
            <a:r>
              <a:rPr lang="zh-CN" altLang="en-US" dirty="0"/>
              <a:t>，没有意义接受</a:t>
            </a:r>
          </a:p>
        </p:txBody>
      </p:sp>
    </p:spTree>
    <p:extLst>
      <p:ext uri="{BB962C8B-B14F-4D97-AF65-F5344CB8AC3E}">
        <p14:creationId xmlns:p14="http://schemas.microsoft.com/office/powerpoint/2010/main" val="78318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9E6D82-FE49-4624-A3EA-5D70FF270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1150"/>
            <a:ext cx="12192000" cy="36957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AD4879A-F21D-4DF3-878A-9A89C82482EF}"/>
              </a:ext>
            </a:extLst>
          </p:cNvPr>
          <p:cNvSpPr txBox="1"/>
          <p:nvPr/>
        </p:nvSpPr>
        <p:spPr>
          <a:xfrm>
            <a:off x="2652765" y="542611"/>
            <a:ext cx="8239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超过了</a:t>
            </a:r>
            <a:r>
              <a:rPr lang="en-US" altLang="zh-CN" dirty="0"/>
              <a:t>limit</a:t>
            </a:r>
            <a:r>
              <a:rPr lang="zh-CN" altLang="en-US" dirty="0"/>
              <a:t>的限制之后，就不能使用</a:t>
            </a:r>
            <a:r>
              <a:rPr lang="en-US" altLang="zh-CN" dirty="0"/>
              <a:t>base64</a:t>
            </a:r>
            <a:r>
              <a:rPr lang="zh-CN" altLang="en-US" dirty="0"/>
              <a:t>格式的文件了</a:t>
            </a:r>
          </a:p>
        </p:txBody>
      </p:sp>
    </p:spTree>
    <p:extLst>
      <p:ext uri="{BB962C8B-B14F-4D97-AF65-F5344CB8AC3E}">
        <p14:creationId xmlns:p14="http://schemas.microsoft.com/office/powerpoint/2010/main" val="3647916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A3024C-0882-41FA-B0FB-6488ACC67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98" y="582683"/>
            <a:ext cx="9960203" cy="56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19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EBF9BC-7AD3-4E41-87A2-906D9DDF3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30" y="64478"/>
            <a:ext cx="10600339" cy="672904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1966FFA-4FB7-4EC1-9096-4F22E2396881}"/>
              </a:ext>
            </a:extLst>
          </p:cNvPr>
          <p:cNvSpPr txBox="1"/>
          <p:nvPr/>
        </p:nvSpPr>
        <p:spPr>
          <a:xfrm>
            <a:off x="8209503" y="3064747"/>
            <a:ext cx="538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这种高级语法它定义不了，所以他会报错</a:t>
            </a:r>
          </a:p>
        </p:txBody>
      </p:sp>
    </p:spTree>
    <p:extLst>
      <p:ext uri="{BB962C8B-B14F-4D97-AF65-F5344CB8AC3E}">
        <p14:creationId xmlns:p14="http://schemas.microsoft.com/office/powerpoint/2010/main" val="633614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B81F05-2F17-4364-8FEA-0174D6F8B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50" y="834165"/>
            <a:ext cx="9922100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34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016ED5-CB97-424D-A459-98D2928BC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16" y="605545"/>
            <a:ext cx="10463167" cy="56469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84B4D88-5E8C-4C56-BDB0-61B5C45C7719}"/>
                  </a:ext>
                </a:extLst>
              </p14:cNvPr>
              <p14:cNvContentPartPr/>
              <p14:nvPr/>
            </p14:nvContentPartPr>
            <p14:xfrm>
              <a:off x="1406805" y="4194380"/>
              <a:ext cx="3738240" cy="89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84B4D88-5E8C-4C56-BDB0-61B5C45C77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8805" y="4176380"/>
                <a:ext cx="37738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2420CF8-2FAE-4A1F-A7C6-81713BE22796}"/>
                  </a:ext>
                </a:extLst>
              </p14:cNvPr>
              <p14:cNvContentPartPr/>
              <p14:nvPr/>
            </p14:nvContentPartPr>
            <p14:xfrm>
              <a:off x="3968925" y="3929060"/>
              <a:ext cx="6702840" cy="1551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2420CF8-2FAE-4A1F-A7C6-81713BE227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0925" y="3911060"/>
                <a:ext cx="6738480" cy="1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0192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190E39-F563-4CEF-B939-16181BA8E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06" y="559821"/>
            <a:ext cx="10249788" cy="57383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ACCEBFE-571E-455A-932D-12A59ECD019B}"/>
              </a:ext>
            </a:extLst>
          </p:cNvPr>
          <p:cNvSpPr txBox="1"/>
          <p:nvPr/>
        </p:nvSpPr>
        <p:spPr>
          <a:xfrm>
            <a:off x="4069582" y="1286189"/>
            <a:ext cx="5426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在运行</a:t>
            </a:r>
            <a:r>
              <a:rPr lang="en-US" altLang="zh-CN" dirty="0"/>
              <a:t>babel-loader</a:t>
            </a:r>
            <a:r>
              <a:rPr lang="zh-CN" altLang="en-US" dirty="0"/>
              <a:t>的时候，要先加载配置文件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安装的第二个插件（用来解析高级语法）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574E70-1CC0-4D9C-92A7-F51FAB5228CB}"/>
              </a:ext>
            </a:extLst>
          </p:cNvPr>
          <p:cNvSpPr txBox="1"/>
          <p:nvPr/>
        </p:nvSpPr>
        <p:spPr>
          <a:xfrm>
            <a:off x="4280598" y="2622620"/>
            <a:ext cx="676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他的意思是，告诉</a:t>
            </a:r>
            <a:r>
              <a:rPr lang="en-US" altLang="zh-CN" dirty="0"/>
              <a:t>babel</a:t>
            </a:r>
            <a:r>
              <a:rPr lang="zh-CN" altLang="en-US" dirty="0"/>
              <a:t>在加载之前先运行第二个插件</a:t>
            </a:r>
            <a:endParaRPr lang="en-US" altLang="zh-CN" dirty="0"/>
          </a:p>
          <a:p>
            <a:r>
              <a:rPr lang="zh-CN" altLang="en-US" dirty="0"/>
              <a:t>用这个插件来转换</a:t>
            </a:r>
            <a:r>
              <a:rPr lang="en-US" altLang="zh-CN" dirty="0" err="1"/>
              <a:t>js</a:t>
            </a:r>
            <a:r>
              <a:rPr lang="zh-CN" altLang="en-US" dirty="0"/>
              <a:t>的高级语法</a:t>
            </a:r>
          </a:p>
        </p:txBody>
      </p:sp>
    </p:spTree>
    <p:extLst>
      <p:ext uri="{BB962C8B-B14F-4D97-AF65-F5344CB8AC3E}">
        <p14:creationId xmlns:p14="http://schemas.microsoft.com/office/powerpoint/2010/main" val="1570685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D1C09E-4018-4D30-80AA-5747022C4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775"/>
            <a:ext cx="12192000" cy="3600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F4F5871-0E09-4088-BBE6-45AA36B5B4DC}"/>
                  </a:ext>
                </a:extLst>
              </p14:cNvPr>
              <p14:cNvContentPartPr/>
              <p14:nvPr/>
            </p14:nvContentPartPr>
            <p14:xfrm>
              <a:off x="9535965" y="2833580"/>
              <a:ext cx="1246320" cy="10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F4F5871-0E09-4088-BBE6-45AA36B5B4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17965" y="2815580"/>
                <a:ext cx="12819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AE17B1E-D521-484B-88BD-6E83F5411525}"/>
                  </a:ext>
                </a:extLst>
              </p14:cNvPr>
              <p14:cNvContentPartPr/>
              <p14:nvPr/>
            </p14:nvContentPartPr>
            <p14:xfrm>
              <a:off x="773565" y="2441900"/>
              <a:ext cx="17085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AE17B1E-D521-484B-88BD-6E83F54115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65" y="2423900"/>
                <a:ext cx="17442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9467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29A437-531A-4689-88E6-1C8CB21B5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33" y="883699"/>
            <a:ext cx="10082134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07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6798A3-B11E-4011-855B-B398E5986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773" y="-144899"/>
            <a:ext cx="12192000" cy="68262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CFEDD0F-4821-45B9-9DFD-994AA61119EB}"/>
              </a:ext>
            </a:extLst>
          </p:cNvPr>
          <p:cNvSpPr txBox="1"/>
          <p:nvPr/>
        </p:nvSpPr>
        <p:spPr>
          <a:xfrm>
            <a:off x="653143" y="1889090"/>
            <a:ext cx="276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webpack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F2C417-6D6F-4210-B1C9-1B2646BEE18A}"/>
              </a:ext>
            </a:extLst>
          </p:cNvPr>
          <p:cNvSpPr txBox="1"/>
          <p:nvPr/>
        </p:nvSpPr>
        <p:spPr>
          <a:xfrm>
            <a:off x="3416440" y="1326382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Babel</a:t>
            </a:r>
            <a:r>
              <a:rPr lang="zh-CN" altLang="en-US" b="1" dirty="0">
                <a:solidFill>
                  <a:srgbClr val="FF0000"/>
                </a:solidFill>
              </a:rPr>
              <a:t>插件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AD7E5A-B471-47BD-A8EB-E32FEB22F9D6}"/>
              </a:ext>
            </a:extLst>
          </p:cNvPr>
          <p:cNvSpPr txBox="1"/>
          <p:nvPr/>
        </p:nvSpPr>
        <p:spPr>
          <a:xfrm>
            <a:off x="6873073" y="1527349"/>
            <a:ext cx="231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Babel</a:t>
            </a:r>
            <a:r>
              <a:rPr lang="zh-CN" altLang="en-US" b="1" dirty="0">
                <a:solidFill>
                  <a:srgbClr val="FF0000"/>
                </a:solidFill>
              </a:rPr>
              <a:t>自己的插件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8A9B37-4328-418F-98B1-6A713D4D0659}"/>
              </a:ext>
            </a:extLst>
          </p:cNvPr>
          <p:cNvSpPr txBox="1"/>
          <p:nvPr/>
        </p:nvSpPr>
        <p:spPr>
          <a:xfrm>
            <a:off x="2713055" y="4622242"/>
            <a:ext cx="493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最后在返回给</a:t>
            </a:r>
            <a:r>
              <a:rPr lang="en-US" altLang="zh-CN" dirty="0" err="1"/>
              <a:t>webpack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9133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56182C-0128-4551-94AB-FE946A98F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12" y="1398094"/>
            <a:ext cx="8032176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17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661B20-71A8-406C-96F5-929FEA3B0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73" y="647459"/>
            <a:ext cx="9388654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41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05518B-E8AE-4232-8C38-C306EF516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89"/>
            <a:ext cx="12192000" cy="647402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5C0041B-A711-41C8-83E4-42BAE903BAFE}"/>
              </a:ext>
            </a:extLst>
          </p:cNvPr>
          <p:cNvSpPr txBox="1"/>
          <p:nvPr/>
        </p:nvSpPr>
        <p:spPr>
          <a:xfrm>
            <a:off x="2924070" y="2371411"/>
            <a:ext cx="622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在打包之前先执行配置文件</a:t>
            </a:r>
          </a:p>
        </p:txBody>
      </p:sp>
    </p:spTree>
    <p:extLst>
      <p:ext uri="{BB962C8B-B14F-4D97-AF65-F5344CB8AC3E}">
        <p14:creationId xmlns:p14="http://schemas.microsoft.com/office/powerpoint/2010/main" val="4040263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B6F54E-5E6C-4698-82BE-9BA75A028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90" y="0"/>
            <a:ext cx="1004741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A78A310-DE8A-48AF-81CB-9F6AAEBAE381}"/>
                  </a:ext>
                </a:extLst>
              </p14:cNvPr>
              <p14:cNvContentPartPr/>
              <p14:nvPr/>
            </p14:nvContentPartPr>
            <p14:xfrm>
              <a:off x="1758525" y="3074780"/>
              <a:ext cx="482364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A78A310-DE8A-48AF-81CB-9F6AAEBAE3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0525" y="3056780"/>
                <a:ext cx="48592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FAC7EEE-5A92-4B94-9061-75883FBF4B4A}"/>
                  </a:ext>
                </a:extLst>
              </p14:cNvPr>
              <p14:cNvContentPartPr/>
              <p14:nvPr/>
            </p14:nvContentPartPr>
            <p14:xfrm>
              <a:off x="1798485" y="4391300"/>
              <a:ext cx="385920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FAC7EEE-5A92-4B94-9061-75883FBF4B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0485" y="4373300"/>
                <a:ext cx="38948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DA80D53-536B-43BD-BA93-5E79628CA24D}"/>
              </a:ext>
            </a:extLst>
          </p:cNvPr>
          <p:cNvSpPr txBox="1"/>
          <p:nvPr/>
        </p:nvSpPr>
        <p:spPr>
          <a:xfrm>
            <a:off x="6440993" y="3074780"/>
            <a:ext cx="4451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执行</a:t>
            </a:r>
            <a:r>
              <a:rPr lang="en-US" altLang="zh-CN" dirty="0"/>
              <a:t>config</a:t>
            </a:r>
            <a:r>
              <a:rPr lang="zh-CN" altLang="en-US" dirty="0"/>
              <a:t>文件的时候，告诉他那个文件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存放到那个物理磁盘上</a:t>
            </a:r>
          </a:p>
        </p:txBody>
      </p:sp>
    </p:spTree>
    <p:extLst>
      <p:ext uri="{BB962C8B-B14F-4D97-AF65-F5344CB8AC3E}">
        <p14:creationId xmlns:p14="http://schemas.microsoft.com/office/powerpoint/2010/main" val="3150199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200C51-BB40-4EC0-9DCF-E7F8224BC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393FC0F-88CA-4CC5-BCA9-948F199C379B}"/>
                  </a:ext>
                </a:extLst>
              </p14:cNvPr>
              <p14:cNvContentPartPr/>
              <p14:nvPr/>
            </p14:nvContentPartPr>
            <p14:xfrm>
              <a:off x="9284685" y="683300"/>
              <a:ext cx="1688400" cy="43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393FC0F-88CA-4CC5-BCA9-948F199C37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66685" y="665300"/>
                <a:ext cx="17240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9F0C9F1-0712-4632-9D2E-E3B3AA8F1327}"/>
                  </a:ext>
                </a:extLst>
              </p14:cNvPr>
              <p14:cNvContentPartPr/>
              <p14:nvPr/>
            </p14:nvContentPartPr>
            <p14:xfrm>
              <a:off x="1014765" y="3008900"/>
              <a:ext cx="1427400" cy="763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9F0C9F1-0712-4632-9D2E-E3B3AA8F13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765" y="2990900"/>
                <a:ext cx="14630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03068D1-41CC-4B58-9F72-4D1F43D69A45}"/>
                  </a:ext>
                </a:extLst>
              </p14:cNvPr>
              <p14:cNvContentPartPr/>
              <p14:nvPr/>
            </p14:nvContentPartPr>
            <p14:xfrm>
              <a:off x="-213915" y="193700"/>
              <a:ext cx="1071000" cy="2966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03068D1-41CC-4B58-9F72-4D1F43D69A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31915" y="175700"/>
                <a:ext cx="11066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9DF7548-0FFD-4940-A340-1D9247FBF0F9}"/>
                  </a:ext>
                </a:extLst>
              </p14:cNvPr>
              <p14:cNvContentPartPr/>
              <p14:nvPr/>
            </p14:nvContentPartPr>
            <p14:xfrm>
              <a:off x="6310365" y="2291060"/>
              <a:ext cx="924840" cy="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9DF7548-0FFD-4940-A340-1D9247FBF0F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92365" y="2273060"/>
                <a:ext cx="9604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0A29A62F-95EB-47ED-BF57-E79DFCD55185}"/>
              </a:ext>
            </a:extLst>
          </p:cNvPr>
          <p:cNvSpPr txBox="1"/>
          <p:nvPr/>
        </p:nvSpPr>
        <p:spPr>
          <a:xfrm>
            <a:off x="6310365" y="2421653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这次执行这个命令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096DE2-D17D-4F04-9390-5FED739DD72F}"/>
              </a:ext>
            </a:extLst>
          </p:cNvPr>
          <p:cNvSpPr txBox="1"/>
          <p:nvPr/>
        </p:nvSpPr>
        <p:spPr>
          <a:xfrm>
            <a:off x="4622242" y="490340"/>
            <a:ext cx="454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生成一个文件夹，把文件存放到物理磁盘中</a:t>
            </a:r>
          </a:p>
        </p:txBody>
      </p:sp>
    </p:spTree>
    <p:extLst>
      <p:ext uri="{BB962C8B-B14F-4D97-AF65-F5344CB8AC3E}">
        <p14:creationId xmlns:p14="http://schemas.microsoft.com/office/powerpoint/2010/main" val="192046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A7F65F-8C2E-4855-8E35-015D71D51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454DD79-A398-4886-B029-F24A202812C7}"/>
                  </a:ext>
                </a:extLst>
              </p14:cNvPr>
              <p14:cNvContentPartPr/>
              <p14:nvPr/>
            </p14:nvContentPartPr>
            <p14:xfrm>
              <a:off x="431925" y="3004220"/>
              <a:ext cx="2793960" cy="29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454DD79-A398-4886-B029-F24A202812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925" y="2986220"/>
                <a:ext cx="2829600" cy="655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4E77FDD-9C49-4477-B233-07D64B5B3B1C}"/>
              </a:ext>
            </a:extLst>
          </p:cNvPr>
          <p:cNvSpPr txBox="1"/>
          <p:nvPr/>
        </p:nvSpPr>
        <p:spPr>
          <a:xfrm>
            <a:off x="3486778" y="2692958"/>
            <a:ext cx="429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配置文件中的</a:t>
            </a:r>
            <a:r>
              <a:rPr lang="en-US" altLang="zh-CN" dirty="0"/>
              <a:t>mode</a:t>
            </a:r>
            <a:r>
              <a:rPr lang="zh-CN" altLang="en-US" dirty="0"/>
              <a:t>是开发者版本</a:t>
            </a:r>
          </a:p>
        </p:txBody>
      </p:sp>
    </p:spTree>
    <p:extLst>
      <p:ext uri="{BB962C8B-B14F-4D97-AF65-F5344CB8AC3E}">
        <p14:creationId xmlns:p14="http://schemas.microsoft.com/office/powerpoint/2010/main" val="1918375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7BF2BB8-8CC0-4F6A-995E-B5C6DE251034}"/>
                  </a:ext>
                </a:extLst>
              </p14:cNvPr>
              <p14:cNvContentPartPr/>
              <p14:nvPr/>
            </p14:nvContentPartPr>
            <p14:xfrm>
              <a:off x="170925" y="562700"/>
              <a:ext cx="8643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7BF2BB8-8CC0-4F6A-995E-B5C6DE2510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925" y="544700"/>
                <a:ext cx="900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5C0848A-8EF8-4868-BED9-3ED345FFB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1087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4A1B1E-1C6E-4812-A2D9-735326A88900}"/>
              </a:ext>
            </a:extLst>
          </p:cNvPr>
          <p:cNvSpPr txBox="1"/>
          <p:nvPr/>
        </p:nvSpPr>
        <p:spPr>
          <a:xfrm>
            <a:off x="3727939" y="3387913"/>
            <a:ext cx="4360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Package</a:t>
            </a:r>
            <a:r>
              <a:rPr lang="zh-CN" altLang="en-US" dirty="0"/>
              <a:t>中的</a:t>
            </a:r>
            <a:r>
              <a:rPr lang="en-US" altLang="zh-CN" dirty="0"/>
              <a:t>mode</a:t>
            </a:r>
            <a:r>
              <a:rPr lang="zh-CN" altLang="en-US" dirty="0"/>
              <a:t>前面有两个横杠（优先级高）会覆盖掉配置文件中的</a:t>
            </a:r>
            <a:r>
              <a:rPr lang="en-US" altLang="zh-CN" dirty="0"/>
              <a:t>mode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7B2CD95A-25C7-45E3-B232-79D2E8631FEE}"/>
                  </a:ext>
                </a:extLst>
              </p14:cNvPr>
              <p14:cNvContentPartPr/>
              <p14:nvPr/>
            </p14:nvContentPartPr>
            <p14:xfrm>
              <a:off x="1547565" y="3149331"/>
              <a:ext cx="2210760" cy="586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7B2CD95A-25C7-45E3-B232-79D2E8631F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9565" y="3131331"/>
                <a:ext cx="2246400" cy="943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8D0A10FB-D6A5-40C2-AE6B-DCAE5D2E29FE}"/>
              </a:ext>
            </a:extLst>
          </p:cNvPr>
          <p:cNvSpPr txBox="1"/>
          <p:nvPr/>
        </p:nvSpPr>
        <p:spPr>
          <a:xfrm>
            <a:off x="3898760" y="1778558"/>
            <a:ext cx="550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开发阶段用</a:t>
            </a:r>
            <a:r>
              <a:rPr lang="en-US" altLang="zh-CN" dirty="0"/>
              <a:t>dev         </a:t>
            </a:r>
            <a:r>
              <a:rPr lang="en-US" altLang="zh-CN" dirty="0" err="1"/>
              <a:t>npm</a:t>
            </a:r>
            <a:r>
              <a:rPr lang="en-US" altLang="zh-CN" dirty="0"/>
              <a:t> run dev</a:t>
            </a:r>
          </a:p>
          <a:p>
            <a:r>
              <a:rPr lang="zh-CN" altLang="en-US" dirty="0"/>
              <a:t>发布阶段用</a:t>
            </a:r>
            <a:r>
              <a:rPr lang="en-US" altLang="zh-CN" dirty="0"/>
              <a:t>build      </a:t>
            </a:r>
            <a:r>
              <a:rPr lang="en-US" altLang="zh-CN" dirty="0" err="1"/>
              <a:t>npm</a:t>
            </a:r>
            <a:r>
              <a:rPr lang="en-US" altLang="zh-CN" dirty="0"/>
              <a:t> run build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719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84916F-40A7-480C-BCCF-A759F3A42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1013250"/>
            <a:ext cx="9297206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80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E31E70-88DB-4D46-B40A-4307633F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26EA0B5-303B-42C9-84A0-AFFF893CF764}"/>
                  </a:ext>
                </a:extLst>
              </p14:cNvPr>
              <p14:cNvContentPartPr/>
              <p14:nvPr/>
            </p14:nvContentPartPr>
            <p14:xfrm>
              <a:off x="1426965" y="3956780"/>
              <a:ext cx="1949760" cy="52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26EA0B5-303B-42C9-84A0-AFFF893CF7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8965" y="3938780"/>
                <a:ext cx="1985400" cy="88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FD3AC29-2265-460D-8211-DDF4D878903D}"/>
              </a:ext>
            </a:extLst>
          </p:cNvPr>
          <p:cNvSpPr txBox="1"/>
          <p:nvPr/>
        </p:nvSpPr>
        <p:spPr>
          <a:xfrm>
            <a:off x="3667648" y="3476730"/>
            <a:ext cx="521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最后生成的文件，放到一个</a:t>
            </a:r>
            <a:r>
              <a:rPr lang="en-US" altLang="zh-CN" dirty="0" err="1"/>
              <a:t>js</a:t>
            </a:r>
            <a:r>
              <a:rPr lang="zh-CN" altLang="en-US" dirty="0"/>
              <a:t>文件夹中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E355DEC-7A6D-45F2-84CB-0E5FF968220C}"/>
                  </a:ext>
                </a:extLst>
              </p14:cNvPr>
              <p14:cNvContentPartPr/>
              <p14:nvPr/>
            </p14:nvContentPartPr>
            <p14:xfrm>
              <a:off x="1145445" y="512300"/>
              <a:ext cx="137700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E355DEC-7A6D-45F2-84CB-0E5FF96822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7445" y="494300"/>
                <a:ext cx="1412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15ECB1D-5FA4-411A-A274-43DEEB31C5D0}"/>
                  </a:ext>
                </a:extLst>
              </p14:cNvPr>
              <p14:cNvContentPartPr/>
              <p14:nvPr/>
            </p14:nvContentPartPr>
            <p14:xfrm>
              <a:off x="703365" y="2664020"/>
              <a:ext cx="1296720" cy="216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15ECB1D-5FA4-411A-A274-43DEEB31C5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5365" y="2646020"/>
                <a:ext cx="1332360" cy="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3756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FD69F8-80F3-4649-8A4E-430639CF3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04" y="548390"/>
            <a:ext cx="9586791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25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7106D6-9052-4AF1-9D70-A91CB90A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09" y="559821"/>
            <a:ext cx="9952582" cy="57383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D8D965-C06F-4C8A-8C53-650AABC0DADE}"/>
              </a:ext>
            </a:extLst>
          </p:cNvPr>
          <p:cNvSpPr txBox="1"/>
          <p:nvPr/>
        </p:nvSpPr>
        <p:spPr>
          <a:xfrm>
            <a:off x="5737609" y="954593"/>
            <a:ext cx="435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这种项目可以这样写，但是不推荐</a:t>
            </a:r>
          </a:p>
        </p:txBody>
      </p:sp>
    </p:spTree>
    <p:extLst>
      <p:ext uri="{BB962C8B-B14F-4D97-AF65-F5344CB8AC3E}">
        <p14:creationId xmlns:p14="http://schemas.microsoft.com/office/powerpoint/2010/main" val="3232981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D62853-C3FA-4AB7-9058-5F4B85662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574E0E5-9478-4A7D-9C6B-33752E63C12B}"/>
                  </a:ext>
                </a:extLst>
              </p14:cNvPr>
              <p14:cNvContentPartPr/>
              <p14:nvPr/>
            </p14:nvContentPartPr>
            <p14:xfrm>
              <a:off x="934485" y="528500"/>
              <a:ext cx="1758960" cy="385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574E0E5-9478-4A7D-9C6B-33752E63C1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6485" y="510500"/>
                <a:ext cx="17946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E0F00AF-B16C-4568-9139-DE32126CA745}"/>
                  </a:ext>
                </a:extLst>
              </p14:cNvPr>
              <p14:cNvContentPartPr/>
              <p14:nvPr/>
            </p14:nvContentPartPr>
            <p14:xfrm>
              <a:off x="4933725" y="2632700"/>
              <a:ext cx="158796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E0F00AF-B16C-4568-9139-DE32126CA7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5725" y="2614700"/>
                <a:ext cx="16236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94E497EE-5E36-4C79-8222-BE1B9DAC363A}"/>
              </a:ext>
            </a:extLst>
          </p:cNvPr>
          <p:cNvSpPr txBox="1"/>
          <p:nvPr/>
        </p:nvSpPr>
        <p:spPr>
          <a:xfrm>
            <a:off x="2009670" y="4843305"/>
            <a:ext cx="615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每次打包之前，先把</a:t>
            </a:r>
            <a:r>
              <a:rPr lang="en-US" altLang="zh-CN" dirty="0" err="1"/>
              <a:t>dist</a:t>
            </a:r>
            <a:r>
              <a:rPr lang="zh-CN" altLang="en-US" dirty="0"/>
              <a:t>删除</a:t>
            </a:r>
          </a:p>
        </p:txBody>
      </p:sp>
    </p:spTree>
    <p:extLst>
      <p:ext uri="{BB962C8B-B14F-4D97-AF65-F5344CB8AC3E}">
        <p14:creationId xmlns:p14="http://schemas.microsoft.com/office/powerpoint/2010/main" val="545373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B8FA20-2353-4324-AD86-BBEEDF180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68" y="674131"/>
            <a:ext cx="10204064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69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841A13-5437-4A1A-A4A9-9AEB0097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3900"/>
            <a:ext cx="12192000" cy="35941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B7426F-D3DB-4F59-A520-61DA59A33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5100"/>
            <a:ext cx="12192000" cy="3429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D1214DF-8436-4AC3-8DC9-6D10FEB5F347}"/>
                  </a:ext>
                </a:extLst>
              </p14:cNvPr>
              <p14:cNvContentPartPr/>
              <p14:nvPr/>
            </p14:nvContentPartPr>
            <p14:xfrm>
              <a:off x="422205" y="2666243"/>
              <a:ext cx="5245560" cy="561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D1214DF-8436-4AC3-8DC9-6D10FEB5F3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205" y="2648243"/>
                <a:ext cx="528120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4025B39-1A0F-46FE-8806-359D38E10E7F}"/>
                  </a:ext>
                </a:extLst>
              </p14:cNvPr>
              <p14:cNvContentPartPr/>
              <p14:nvPr/>
            </p14:nvContentPartPr>
            <p14:xfrm>
              <a:off x="2421645" y="5636963"/>
              <a:ext cx="211068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4025B39-1A0F-46FE-8806-359D38E10E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03645" y="5618963"/>
                <a:ext cx="2146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7111D5D-A9CC-4536-8526-AB4294EF8B52}"/>
                  </a:ext>
                </a:extLst>
              </p14:cNvPr>
              <p14:cNvContentPartPr/>
              <p14:nvPr/>
            </p14:nvContentPartPr>
            <p14:xfrm>
              <a:off x="542445" y="5636963"/>
              <a:ext cx="1045440" cy="331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7111D5D-A9CC-4536-8526-AB4294EF8B5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4445" y="5618963"/>
                <a:ext cx="1081080" cy="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240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858E84-D60A-4665-B280-6BFC43EFA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57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9634231-7C8D-449F-A324-FB326F92CB82}"/>
                  </a:ext>
                </a:extLst>
              </p14:cNvPr>
              <p14:cNvContentPartPr/>
              <p14:nvPr/>
            </p14:nvContentPartPr>
            <p14:xfrm>
              <a:off x="1014765" y="3074780"/>
              <a:ext cx="167868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9634231-7C8D-449F-A324-FB326F92CB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6765" y="3056780"/>
                <a:ext cx="1714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7460A61-DA50-4DDC-8639-58861A91E7F0}"/>
                  </a:ext>
                </a:extLst>
              </p14:cNvPr>
              <p14:cNvContentPartPr/>
              <p14:nvPr/>
            </p14:nvContentPartPr>
            <p14:xfrm>
              <a:off x="2974245" y="3064700"/>
              <a:ext cx="267336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7460A61-DA50-4DDC-8639-58861A91E7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6245" y="3046700"/>
                <a:ext cx="2709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60F0BA41-5C80-4488-836F-F4C99EFFBF95}"/>
              </a:ext>
            </a:extLst>
          </p:cNvPr>
          <p:cNvSpPr txBox="1"/>
          <p:nvPr/>
        </p:nvSpPr>
        <p:spPr>
          <a:xfrm>
            <a:off x="2833635" y="2200589"/>
            <a:ext cx="695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这边是一个对象，通过解构赋值，解构出来一个属性</a:t>
            </a:r>
          </a:p>
        </p:txBody>
      </p:sp>
    </p:spTree>
    <p:extLst>
      <p:ext uri="{BB962C8B-B14F-4D97-AF65-F5344CB8AC3E}">
        <p14:creationId xmlns:p14="http://schemas.microsoft.com/office/powerpoint/2010/main" val="1006260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AECEE9-6007-4371-8277-9F2827496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16" y="830355"/>
            <a:ext cx="10021168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87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4E50A3-5B0A-4DF7-93B5-4166A79EB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671605"/>
            <a:ext cx="12192000" cy="43692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7113F2F-D21F-4814-8F2D-F9986C2FD3C2}"/>
                  </a:ext>
                </a:extLst>
              </p14:cNvPr>
              <p14:cNvContentPartPr/>
              <p14:nvPr/>
            </p14:nvContentPartPr>
            <p14:xfrm>
              <a:off x="11133645" y="2100260"/>
              <a:ext cx="137700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7113F2F-D21F-4814-8F2D-F9986C2FD3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15645" y="2082260"/>
                <a:ext cx="14126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815DE17-E93E-4F12-997C-B0D09A329BD5}"/>
              </a:ext>
            </a:extLst>
          </p:cNvPr>
          <p:cNvSpPr txBox="1"/>
          <p:nvPr/>
        </p:nvSpPr>
        <p:spPr>
          <a:xfrm>
            <a:off x="8691824" y="2856243"/>
            <a:ext cx="3315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这里的行号是生成的文件中的行号，不是源文件中的行号</a:t>
            </a:r>
          </a:p>
        </p:txBody>
      </p:sp>
    </p:spTree>
    <p:extLst>
      <p:ext uri="{BB962C8B-B14F-4D97-AF65-F5344CB8AC3E}">
        <p14:creationId xmlns:p14="http://schemas.microsoft.com/office/powerpoint/2010/main" val="1560459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F591A0-EAC9-4419-B33C-50AF9DD6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12" y="681752"/>
            <a:ext cx="10097375" cy="54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26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5D4A24-8AFB-4717-93F0-6A22B2A5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174" y="658890"/>
            <a:ext cx="10051651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05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55DA4F-430A-4BA7-91C9-79CA1B5E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174" y="609355"/>
            <a:ext cx="10051651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22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56CE87-DEC9-4CD7-9646-6533B7E66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96" y="0"/>
            <a:ext cx="937419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676F98F-D074-497B-8BA8-E1353FDBD85E}"/>
                  </a:ext>
                </a:extLst>
              </p14:cNvPr>
              <p14:cNvContentPartPr/>
              <p14:nvPr/>
            </p14:nvContentPartPr>
            <p14:xfrm>
              <a:off x="1808565" y="2008100"/>
              <a:ext cx="3587760" cy="243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676F98F-D074-497B-8BA8-E1353FDBD8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0565" y="1990100"/>
                <a:ext cx="36234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A2BD145-077F-45A5-832B-4FF305705EB3}"/>
                  </a:ext>
                </a:extLst>
              </p14:cNvPr>
              <p14:cNvContentPartPr/>
              <p14:nvPr/>
            </p14:nvContentPartPr>
            <p14:xfrm>
              <a:off x="2722965" y="542540"/>
              <a:ext cx="1035360" cy="738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A2BD145-077F-45A5-832B-4FF305705E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4965" y="524540"/>
                <a:ext cx="1071000" cy="1094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DA89A949-F84A-4E0E-81E9-3CEDB0B990F2}"/>
              </a:ext>
            </a:extLst>
          </p:cNvPr>
          <p:cNvSpPr txBox="1"/>
          <p:nvPr/>
        </p:nvSpPr>
        <p:spPr>
          <a:xfrm>
            <a:off x="4119824" y="2782669"/>
            <a:ext cx="8400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在这里导入，因为</a:t>
            </a:r>
            <a:r>
              <a:rPr lang="en-US" altLang="zh-CN" dirty="0" err="1"/>
              <a:t>webpack</a:t>
            </a:r>
            <a:r>
              <a:rPr lang="zh-CN" altLang="en-US" dirty="0"/>
              <a:t>默认会自动的打开</a:t>
            </a:r>
            <a:r>
              <a:rPr lang="en-US" altLang="zh-CN" dirty="0"/>
              <a:t>index.html</a:t>
            </a:r>
          </a:p>
          <a:p>
            <a:r>
              <a:rPr lang="zh-CN" altLang="en-US" dirty="0"/>
              <a:t>在这里导入会直接执行</a:t>
            </a:r>
            <a:r>
              <a:rPr lang="en-US" altLang="zh-CN" dirty="0" err="1"/>
              <a:t>css</a:t>
            </a:r>
            <a:r>
              <a:rPr lang="zh-CN" altLang="en-US" dirty="0"/>
              <a:t>文件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CABE6B-19D4-490D-9DAA-411ADABFAE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540" y="5641626"/>
            <a:ext cx="7680026" cy="11400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2F6879C-869B-4579-939B-077D0DD50663}"/>
              </a:ext>
            </a:extLst>
          </p:cNvPr>
          <p:cNvSpPr txBox="1"/>
          <p:nvPr/>
        </p:nvSpPr>
        <p:spPr>
          <a:xfrm>
            <a:off x="3346101" y="4783015"/>
            <a:ext cx="674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这样会报错，   你可能需要一个合适的</a:t>
            </a:r>
            <a:r>
              <a:rPr lang="en-US" altLang="zh-CN" dirty="0"/>
              <a:t>loader</a:t>
            </a:r>
            <a:r>
              <a:rPr lang="zh-CN" altLang="en-US" dirty="0"/>
              <a:t>去处理这个文件类型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FB5553-01F9-4D36-978D-F3194B187EA5}"/>
              </a:ext>
            </a:extLst>
          </p:cNvPr>
          <p:cNvSpPr txBox="1"/>
          <p:nvPr/>
        </p:nvSpPr>
        <p:spPr>
          <a:xfrm>
            <a:off x="5807947" y="1828800"/>
            <a:ext cx="5184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当他处理到这一步的时候，他发现这个文件不是</a:t>
            </a:r>
            <a:r>
              <a:rPr lang="en-US" altLang="zh-CN" dirty="0" err="1"/>
              <a:t>js</a:t>
            </a:r>
            <a:r>
              <a:rPr lang="zh-CN" altLang="en-US" dirty="0"/>
              <a:t>的文件，又没有第三方的加载器指定，所以报错</a:t>
            </a:r>
          </a:p>
        </p:txBody>
      </p:sp>
    </p:spTree>
    <p:extLst>
      <p:ext uri="{BB962C8B-B14F-4D97-AF65-F5344CB8AC3E}">
        <p14:creationId xmlns:p14="http://schemas.microsoft.com/office/powerpoint/2010/main" val="978947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09A568-C5FF-4104-A8EC-93DC63D05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DAE9267-C2EC-4CE5-BF46-948D470E55DC}"/>
                  </a:ext>
                </a:extLst>
              </p14:cNvPr>
              <p14:cNvContentPartPr/>
              <p14:nvPr/>
            </p14:nvContentPartPr>
            <p14:xfrm>
              <a:off x="572685" y="3366020"/>
              <a:ext cx="3577680" cy="1321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DAE9267-C2EC-4CE5-BF46-948D470E55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685" y="3348020"/>
                <a:ext cx="361332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4CEEE46-A2B2-430E-8938-100734D5EF78}"/>
                  </a:ext>
                </a:extLst>
              </p14:cNvPr>
              <p14:cNvContentPartPr/>
              <p14:nvPr/>
            </p14:nvContentPartPr>
            <p14:xfrm>
              <a:off x="1085325" y="500060"/>
              <a:ext cx="1467360" cy="100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4CEEE46-A2B2-430E-8938-100734D5EF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7325" y="482060"/>
                <a:ext cx="1503000" cy="13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77420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060FFF-08E5-4E2B-8B02-642676CCD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40" y="601735"/>
            <a:ext cx="10150720" cy="565453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5A3C29E-8135-41DB-A681-55F0F243D031}"/>
              </a:ext>
            </a:extLst>
          </p:cNvPr>
          <p:cNvSpPr/>
          <p:nvPr/>
        </p:nvSpPr>
        <p:spPr>
          <a:xfrm>
            <a:off x="5065403" y="601735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不推荐</a:t>
            </a:r>
          </a:p>
        </p:txBody>
      </p:sp>
    </p:spTree>
    <p:extLst>
      <p:ext uri="{BB962C8B-B14F-4D97-AF65-F5344CB8AC3E}">
        <p14:creationId xmlns:p14="http://schemas.microsoft.com/office/powerpoint/2010/main" val="680696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AB1616-7C6E-4EEA-955D-6BBC0CF7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100FAAD-C79B-4C2F-9582-5D717D389782}"/>
                  </a:ext>
                </a:extLst>
              </p14:cNvPr>
              <p14:cNvContentPartPr/>
              <p14:nvPr/>
            </p14:nvContentPartPr>
            <p14:xfrm>
              <a:off x="9596085" y="1648100"/>
              <a:ext cx="1467360" cy="65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100FAAD-C79B-4C2F-9582-5D717D3897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8085" y="1630100"/>
                <a:ext cx="1503000" cy="1015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8926047-AD63-4F68-A64D-A86A3D553204}"/>
              </a:ext>
            </a:extLst>
          </p:cNvPr>
          <p:cNvSpPr txBox="1"/>
          <p:nvPr/>
        </p:nvSpPr>
        <p:spPr>
          <a:xfrm>
            <a:off x="9284677" y="4250453"/>
            <a:ext cx="2773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如果有这个文件，就是</a:t>
            </a:r>
            <a:r>
              <a:rPr lang="en-US" altLang="zh-CN" dirty="0" err="1"/>
              <a:t>sourseMap</a:t>
            </a:r>
            <a:r>
              <a:rPr lang="zh-CN" altLang="en-US" dirty="0"/>
              <a:t>文件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9984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A17814-6862-4C23-B84D-A154467A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33" y="754148"/>
            <a:ext cx="10303133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2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9685B9-38A2-47BF-B0D0-25368EB8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94" y="620786"/>
            <a:ext cx="9815411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81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FF35D1-A883-416A-8DFF-A60BD6278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837"/>
            <a:ext cx="12192000" cy="56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854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0AA9CB-0551-4A01-A288-5DCF4E5C5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9D01032-CBC4-41C4-8555-4B464E10A39B}"/>
                  </a:ext>
                </a:extLst>
              </p14:cNvPr>
              <p14:cNvContentPartPr/>
              <p14:nvPr/>
            </p14:nvContentPartPr>
            <p14:xfrm>
              <a:off x="532725" y="3556100"/>
              <a:ext cx="1838880" cy="648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9D01032-CBC4-41C4-8555-4B464E10A3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725" y="3538100"/>
                <a:ext cx="1874520" cy="1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2111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1FA8E-FB62-40B8-9111-F08D42A3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605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1437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40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8FB869-CBC1-4FC6-B3AF-5CAD4AEBE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23" y="529338"/>
            <a:ext cx="10089754" cy="579932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42B7F3-A729-4810-92CE-6E21F30E1E22}"/>
              </a:ext>
            </a:extLst>
          </p:cNvPr>
          <p:cNvSpPr txBox="1"/>
          <p:nvPr/>
        </p:nvSpPr>
        <p:spPr>
          <a:xfrm>
            <a:off x="4843305" y="3376246"/>
            <a:ext cx="513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当他找到文件名不是</a:t>
            </a:r>
            <a:r>
              <a:rPr lang="en-US" altLang="zh-CN" dirty="0">
                <a:solidFill>
                  <a:srgbClr val="FF0000"/>
                </a:solidFill>
              </a:rPr>
              <a:t>JS</a:t>
            </a:r>
            <a:r>
              <a:rPr lang="zh-CN" altLang="en-US" dirty="0">
                <a:solidFill>
                  <a:srgbClr val="FF0000"/>
                </a:solidFill>
              </a:rPr>
              <a:t>文件后，他就回去找这个文件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502457-FAC5-4404-A945-47ECBFB42202}"/>
              </a:ext>
            </a:extLst>
          </p:cNvPr>
          <p:cNvSpPr txBox="1"/>
          <p:nvPr/>
        </p:nvSpPr>
        <p:spPr>
          <a:xfrm>
            <a:off x="2863780" y="4119824"/>
            <a:ext cx="5546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表示匹配的是以</a:t>
            </a:r>
            <a:r>
              <a:rPr lang="en-US" altLang="zh-CN" dirty="0" err="1">
                <a:solidFill>
                  <a:srgbClr val="FF0000"/>
                </a:solidFill>
              </a:rPr>
              <a:t>css</a:t>
            </a:r>
            <a:r>
              <a:rPr lang="zh-CN" altLang="en-US" dirty="0">
                <a:solidFill>
                  <a:srgbClr val="FF0000"/>
                </a:solidFill>
              </a:rPr>
              <a:t>结尾的文件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Use:</a:t>
            </a:r>
            <a:r>
              <a:rPr lang="zh-CN" altLang="en-US" dirty="0">
                <a:solidFill>
                  <a:srgbClr val="FF0000"/>
                </a:solidFill>
              </a:rPr>
              <a:t>遇到</a:t>
            </a:r>
            <a:r>
              <a:rPr lang="en-US" altLang="zh-CN" dirty="0" err="1">
                <a:solidFill>
                  <a:srgbClr val="FF0000"/>
                </a:solidFill>
              </a:rPr>
              <a:t>css</a:t>
            </a:r>
            <a:r>
              <a:rPr lang="zh-CN" altLang="en-US" dirty="0">
                <a:solidFill>
                  <a:srgbClr val="FF0000"/>
                </a:solidFill>
              </a:rPr>
              <a:t>文件，就可以去找里面的两个文件</a:t>
            </a:r>
          </a:p>
        </p:txBody>
      </p:sp>
    </p:spTree>
    <p:extLst>
      <p:ext uri="{BB962C8B-B14F-4D97-AF65-F5344CB8AC3E}">
        <p14:creationId xmlns:p14="http://schemas.microsoft.com/office/powerpoint/2010/main" val="33046987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4324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77522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5632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479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98693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7187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9119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412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8D5D8C-5CEC-45D0-8B02-835DFFEB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75"/>
            <a:ext cx="12192000" cy="6623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2F847FD-05EE-4E60-A71A-C068D74DB6B1}"/>
                  </a:ext>
                </a:extLst>
              </p14:cNvPr>
              <p14:cNvContentPartPr/>
              <p14:nvPr/>
            </p14:nvContentPartPr>
            <p14:xfrm>
              <a:off x="652245" y="2956700"/>
              <a:ext cx="1448280" cy="493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2F847FD-05EE-4E60-A71A-C068D74DB6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245" y="2938700"/>
                <a:ext cx="14839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611CE13-4602-4DEC-935C-D2AF4EE52F79}"/>
                  </a:ext>
                </a:extLst>
              </p14:cNvPr>
              <p14:cNvContentPartPr/>
              <p14:nvPr/>
            </p14:nvContentPartPr>
            <p14:xfrm>
              <a:off x="1065165" y="3920780"/>
              <a:ext cx="4190400" cy="540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611CE13-4602-4DEC-935C-D2AF4EE52F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7165" y="3902780"/>
                <a:ext cx="4226040" cy="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0906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5ADFB4-21C5-4232-9A47-8061D1E4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" y="106085"/>
            <a:ext cx="12192000" cy="52591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6146633-C988-4E12-912D-93E442492C6D}"/>
              </a:ext>
            </a:extLst>
          </p:cNvPr>
          <p:cNvSpPr txBox="1"/>
          <p:nvPr/>
        </p:nvSpPr>
        <p:spPr>
          <a:xfrm>
            <a:off x="2331218" y="5757705"/>
            <a:ext cx="909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Webpack</a:t>
            </a:r>
            <a:r>
              <a:rPr lang="zh-CN" altLang="en-US" dirty="0"/>
              <a:t>只负责打包合并，其余的任务给</a:t>
            </a:r>
            <a:r>
              <a:rPr lang="en-US" altLang="zh-CN" dirty="0"/>
              <a:t>loader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87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50DA21-03ED-45D2-8B08-0C007302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95" y="651269"/>
            <a:ext cx="6569009" cy="55554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FB42414-69D7-4759-8C38-3D4E62D9BDC7}"/>
                  </a:ext>
                </a:extLst>
              </p14:cNvPr>
              <p14:cNvContentPartPr/>
              <p14:nvPr/>
            </p14:nvContentPartPr>
            <p14:xfrm>
              <a:off x="4642485" y="1287020"/>
              <a:ext cx="2060280" cy="1209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FB42414-69D7-4759-8C38-3D4E62D9BD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4485" y="1269020"/>
                <a:ext cx="2095920" cy="1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149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528</Words>
  <Application>Microsoft Office PowerPoint</Application>
  <PresentationFormat>宽屏</PresentationFormat>
  <Paragraphs>55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126</cp:revision>
  <dcterms:created xsi:type="dcterms:W3CDTF">2022-10-27T06:54:57Z</dcterms:created>
  <dcterms:modified xsi:type="dcterms:W3CDTF">2022-10-27T14:03:03Z</dcterms:modified>
</cp:coreProperties>
</file>